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721C2-59E6-4B52-8590-0AC642248D4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2F9C9560-8274-498D-9BDE-CE650D2F8809}">
      <dgm:prSet phldrT="[Text]"/>
      <dgm:spPr/>
      <dgm:t>
        <a:bodyPr/>
        <a:lstStyle/>
        <a:p>
          <a:r>
            <a:rPr lang="en-US" dirty="0" smtClean="0"/>
            <a:t>Meeting takes place where you approve the fundraiser(s).</a:t>
          </a:r>
          <a:endParaRPr lang="en-US" dirty="0"/>
        </a:p>
      </dgm:t>
    </dgm:pt>
    <dgm:pt modelId="{3D674CD0-DF02-4C70-9E60-7A2C7CCBCBDA}" type="parTrans" cxnId="{67C8B771-AE6B-4161-ABFA-4047FCCF6062}">
      <dgm:prSet/>
      <dgm:spPr/>
      <dgm:t>
        <a:bodyPr/>
        <a:lstStyle/>
        <a:p>
          <a:endParaRPr lang="en-US"/>
        </a:p>
      </dgm:t>
    </dgm:pt>
    <dgm:pt modelId="{8051042B-4C44-4BDD-B7D4-B17AFB00E97C}" type="sibTrans" cxnId="{67C8B771-AE6B-4161-ABFA-4047FCCF6062}">
      <dgm:prSet/>
      <dgm:spPr/>
      <dgm:t>
        <a:bodyPr/>
        <a:lstStyle/>
        <a:p>
          <a:endParaRPr lang="en-US"/>
        </a:p>
      </dgm:t>
    </dgm:pt>
    <dgm:pt modelId="{608B3F2B-3E68-4C62-A7FB-18251A23758B}">
      <dgm:prSet phldrT="[Text]"/>
      <dgm:spPr/>
      <dgm:t>
        <a:bodyPr/>
        <a:lstStyle/>
        <a:p>
          <a:r>
            <a:rPr lang="en-US" dirty="0" smtClean="0"/>
            <a:t>Fund drive form is completed and submitted.</a:t>
          </a:r>
          <a:endParaRPr lang="en-US" dirty="0"/>
        </a:p>
      </dgm:t>
    </dgm:pt>
    <dgm:pt modelId="{F3DB0036-995E-4365-AEF5-101AFEDF93D4}" type="parTrans" cxnId="{BA25648B-9C1B-41EE-BA69-42D655524B09}">
      <dgm:prSet/>
      <dgm:spPr/>
      <dgm:t>
        <a:bodyPr/>
        <a:lstStyle/>
        <a:p>
          <a:endParaRPr lang="en-US"/>
        </a:p>
      </dgm:t>
    </dgm:pt>
    <dgm:pt modelId="{E988E9FB-491E-4255-8B44-286E3CBDE524}" type="sibTrans" cxnId="{BA25648B-9C1B-41EE-BA69-42D655524B09}">
      <dgm:prSet/>
      <dgm:spPr/>
      <dgm:t>
        <a:bodyPr/>
        <a:lstStyle/>
        <a:p>
          <a:endParaRPr lang="en-US"/>
        </a:p>
      </dgm:t>
    </dgm:pt>
    <dgm:pt modelId="{39186FB4-C2EF-4826-83DD-262F632F9EBB}">
      <dgm:prSet phldrT="[Text]"/>
      <dgm:spPr/>
      <dgm:t>
        <a:bodyPr/>
        <a:lstStyle/>
        <a:p>
          <a:r>
            <a:rPr lang="en-US" dirty="0" smtClean="0"/>
            <a:t>Facilities receives completed fund drive form and all listed club fundraisers are on file.</a:t>
          </a:r>
          <a:endParaRPr lang="en-US" dirty="0"/>
        </a:p>
      </dgm:t>
    </dgm:pt>
    <dgm:pt modelId="{591120E2-2F3D-4CC2-B291-DC9BDBB162DE}" type="parTrans" cxnId="{6CD61A45-D441-415D-9D7D-CE2B8070ED50}">
      <dgm:prSet/>
      <dgm:spPr/>
      <dgm:t>
        <a:bodyPr/>
        <a:lstStyle/>
        <a:p>
          <a:endParaRPr lang="en-US"/>
        </a:p>
      </dgm:t>
    </dgm:pt>
    <dgm:pt modelId="{BA70C514-C1E6-4748-9D17-817630D1CD85}" type="sibTrans" cxnId="{6CD61A45-D441-415D-9D7D-CE2B8070ED50}">
      <dgm:prSet/>
      <dgm:spPr/>
      <dgm:t>
        <a:bodyPr/>
        <a:lstStyle/>
        <a:p>
          <a:endParaRPr lang="en-US"/>
        </a:p>
      </dgm:t>
    </dgm:pt>
    <dgm:pt modelId="{5D2B5140-877A-4591-BDA0-30A5192EBE26}" type="pres">
      <dgm:prSet presAssocID="{DB3721C2-59E6-4B52-8590-0AC642248D47}" presName="CompostProcess" presStyleCnt="0">
        <dgm:presLayoutVars>
          <dgm:dir/>
          <dgm:resizeHandles val="exact"/>
        </dgm:presLayoutVars>
      </dgm:prSet>
      <dgm:spPr/>
    </dgm:pt>
    <dgm:pt modelId="{E43D3B66-104A-4DFD-9769-B6AB5D78EDA0}" type="pres">
      <dgm:prSet presAssocID="{DB3721C2-59E6-4B52-8590-0AC642248D47}" presName="arrow" presStyleLbl="bgShp" presStyleIdx="0" presStyleCnt="1"/>
      <dgm:spPr/>
    </dgm:pt>
    <dgm:pt modelId="{97FF422B-7FD2-459B-9318-06A0347E22A1}" type="pres">
      <dgm:prSet presAssocID="{DB3721C2-59E6-4B52-8590-0AC642248D47}" presName="linearProcess" presStyleCnt="0"/>
      <dgm:spPr/>
    </dgm:pt>
    <dgm:pt modelId="{14DDB960-3B95-4A51-B539-6A6BEE48D9B9}" type="pres">
      <dgm:prSet presAssocID="{2F9C9560-8274-498D-9BDE-CE650D2F880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CE3EE-C6BC-4674-B622-7C1E65C68F66}" type="pres">
      <dgm:prSet presAssocID="{8051042B-4C44-4BDD-B7D4-B17AFB00E97C}" presName="sibTrans" presStyleCnt="0"/>
      <dgm:spPr/>
    </dgm:pt>
    <dgm:pt modelId="{DD6807CE-1D5A-4223-B459-45BC671587B6}" type="pres">
      <dgm:prSet presAssocID="{608B3F2B-3E68-4C62-A7FB-18251A23758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00121-5C66-4866-8662-BC109002879A}" type="pres">
      <dgm:prSet presAssocID="{E988E9FB-491E-4255-8B44-286E3CBDE524}" presName="sibTrans" presStyleCnt="0"/>
      <dgm:spPr/>
    </dgm:pt>
    <dgm:pt modelId="{67BCC441-1F32-468F-A75C-44B4049C15F5}" type="pres">
      <dgm:prSet presAssocID="{39186FB4-C2EF-4826-83DD-262F632F9EB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6F5A2-9343-43BE-AA49-8424D6912F19}" type="presOf" srcId="{2F9C9560-8274-498D-9BDE-CE650D2F8809}" destId="{14DDB960-3B95-4A51-B539-6A6BEE48D9B9}" srcOrd="0" destOrd="0" presId="urn:microsoft.com/office/officeart/2005/8/layout/hProcess9"/>
    <dgm:cxn modelId="{F30CAE5F-EDAB-4201-AE08-D2DCBF33AF2C}" type="presOf" srcId="{608B3F2B-3E68-4C62-A7FB-18251A23758B}" destId="{DD6807CE-1D5A-4223-B459-45BC671587B6}" srcOrd="0" destOrd="0" presId="urn:microsoft.com/office/officeart/2005/8/layout/hProcess9"/>
    <dgm:cxn modelId="{27F9E783-BAB9-4C6C-90AF-19E301398DFB}" type="presOf" srcId="{39186FB4-C2EF-4826-83DD-262F632F9EBB}" destId="{67BCC441-1F32-468F-A75C-44B4049C15F5}" srcOrd="0" destOrd="0" presId="urn:microsoft.com/office/officeart/2005/8/layout/hProcess9"/>
    <dgm:cxn modelId="{0661D28D-D9B9-4A14-B8F9-442CDEC6DA99}" type="presOf" srcId="{DB3721C2-59E6-4B52-8590-0AC642248D47}" destId="{5D2B5140-877A-4591-BDA0-30A5192EBE26}" srcOrd="0" destOrd="0" presId="urn:microsoft.com/office/officeart/2005/8/layout/hProcess9"/>
    <dgm:cxn modelId="{BA25648B-9C1B-41EE-BA69-42D655524B09}" srcId="{DB3721C2-59E6-4B52-8590-0AC642248D47}" destId="{608B3F2B-3E68-4C62-A7FB-18251A23758B}" srcOrd="1" destOrd="0" parTransId="{F3DB0036-995E-4365-AEF5-101AFEDF93D4}" sibTransId="{E988E9FB-491E-4255-8B44-286E3CBDE524}"/>
    <dgm:cxn modelId="{67C8B771-AE6B-4161-ABFA-4047FCCF6062}" srcId="{DB3721C2-59E6-4B52-8590-0AC642248D47}" destId="{2F9C9560-8274-498D-9BDE-CE650D2F8809}" srcOrd="0" destOrd="0" parTransId="{3D674CD0-DF02-4C70-9E60-7A2C7CCBCBDA}" sibTransId="{8051042B-4C44-4BDD-B7D4-B17AFB00E97C}"/>
    <dgm:cxn modelId="{6CD61A45-D441-415D-9D7D-CE2B8070ED50}" srcId="{DB3721C2-59E6-4B52-8590-0AC642248D47}" destId="{39186FB4-C2EF-4826-83DD-262F632F9EBB}" srcOrd="2" destOrd="0" parTransId="{591120E2-2F3D-4CC2-B291-DC9BDBB162DE}" sibTransId="{BA70C514-C1E6-4748-9D17-817630D1CD85}"/>
    <dgm:cxn modelId="{82C8636B-3A16-4192-B469-343024B1BED5}" type="presParOf" srcId="{5D2B5140-877A-4591-BDA0-30A5192EBE26}" destId="{E43D3B66-104A-4DFD-9769-B6AB5D78EDA0}" srcOrd="0" destOrd="0" presId="urn:microsoft.com/office/officeart/2005/8/layout/hProcess9"/>
    <dgm:cxn modelId="{47FD0D79-85ED-4C40-BF83-3F3245AC4A3A}" type="presParOf" srcId="{5D2B5140-877A-4591-BDA0-30A5192EBE26}" destId="{97FF422B-7FD2-459B-9318-06A0347E22A1}" srcOrd="1" destOrd="0" presId="urn:microsoft.com/office/officeart/2005/8/layout/hProcess9"/>
    <dgm:cxn modelId="{D4BE36F9-AAFC-4353-82A7-5EFE4AE21093}" type="presParOf" srcId="{97FF422B-7FD2-459B-9318-06A0347E22A1}" destId="{14DDB960-3B95-4A51-B539-6A6BEE48D9B9}" srcOrd="0" destOrd="0" presId="urn:microsoft.com/office/officeart/2005/8/layout/hProcess9"/>
    <dgm:cxn modelId="{86DF9756-D44A-4B4A-87C0-A7468C7C5BA8}" type="presParOf" srcId="{97FF422B-7FD2-459B-9318-06A0347E22A1}" destId="{9A0CE3EE-C6BC-4674-B622-7C1E65C68F66}" srcOrd="1" destOrd="0" presId="urn:microsoft.com/office/officeart/2005/8/layout/hProcess9"/>
    <dgm:cxn modelId="{FB99B455-367B-44D0-949C-F861E1CDECAF}" type="presParOf" srcId="{97FF422B-7FD2-459B-9318-06A0347E22A1}" destId="{DD6807CE-1D5A-4223-B459-45BC671587B6}" srcOrd="2" destOrd="0" presId="urn:microsoft.com/office/officeart/2005/8/layout/hProcess9"/>
    <dgm:cxn modelId="{1D647ED0-F5EB-437A-8D4F-A2E32B37B707}" type="presParOf" srcId="{97FF422B-7FD2-459B-9318-06A0347E22A1}" destId="{50B00121-5C66-4866-8662-BC109002879A}" srcOrd="3" destOrd="0" presId="urn:microsoft.com/office/officeart/2005/8/layout/hProcess9"/>
    <dgm:cxn modelId="{3CB5F51F-515B-4761-AB49-30138219DFCF}" type="presParOf" srcId="{97FF422B-7FD2-459B-9318-06A0347E22A1}" destId="{67BCC441-1F32-468F-A75C-44B4049C15F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5D08D-3529-4EBF-9FFE-8846AFF1C3F9}" type="doc">
      <dgm:prSet loTypeId="urn:microsoft.com/office/officeart/2008/layout/AlternatingHexagon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680D73-9F68-41DB-B319-D20BA84E0FA0}">
      <dgm:prSet phldrT="[Text]" custT="1"/>
      <dgm:spPr/>
      <dgm:t>
        <a:bodyPr/>
        <a:lstStyle/>
        <a:p>
          <a:r>
            <a:rPr lang="en-US" sz="1600" dirty="0" smtClean="0"/>
            <a:t>food prep and </a:t>
          </a:r>
          <a:r>
            <a:rPr lang="en-US" sz="1600" dirty="0" smtClean="0"/>
            <a:t>sales</a:t>
          </a:r>
          <a:endParaRPr lang="en-US" sz="1600" dirty="0"/>
        </a:p>
      </dgm:t>
    </dgm:pt>
    <dgm:pt modelId="{F569FD25-9532-42EA-9DB5-EAFF7346EABF}" type="parTrans" cxnId="{B4855B2B-0B53-4926-975B-9FCD260FF8F8}">
      <dgm:prSet/>
      <dgm:spPr/>
      <dgm:t>
        <a:bodyPr/>
        <a:lstStyle/>
        <a:p>
          <a:endParaRPr lang="en-US"/>
        </a:p>
      </dgm:t>
    </dgm:pt>
    <dgm:pt modelId="{526B8F12-D27E-463E-907B-41179F4F1379}" type="sibTrans" cxnId="{B4855B2B-0B53-4926-975B-9FCD260FF8F8}">
      <dgm:prSet custT="1"/>
      <dgm:spPr/>
      <dgm:t>
        <a:bodyPr/>
        <a:lstStyle/>
        <a:p>
          <a:r>
            <a:rPr lang="en-US" sz="1600" dirty="0" smtClean="0"/>
            <a:t>on campus sales</a:t>
          </a:r>
          <a:endParaRPr lang="en-US" sz="1600" dirty="0"/>
        </a:p>
      </dgm:t>
    </dgm:pt>
    <dgm:pt modelId="{5B635CDF-5ECE-474C-A80C-864649888B07}">
      <dgm:prSet custT="1"/>
      <dgm:spPr/>
      <dgm:t>
        <a:bodyPr/>
        <a:lstStyle/>
        <a:p>
          <a:r>
            <a:rPr lang="en-US" sz="1600" dirty="0" smtClean="0"/>
            <a:t>fund-raisers for 3rd parties</a:t>
          </a:r>
        </a:p>
      </dgm:t>
    </dgm:pt>
    <dgm:pt modelId="{8D9749B3-CC1D-44B4-BD3E-0CB6185E4554}" type="parTrans" cxnId="{D8B9CBAE-A5C1-40FD-B049-72CE0701B5AF}">
      <dgm:prSet/>
      <dgm:spPr/>
      <dgm:t>
        <a:bodyPr/>
        <a:lstStyle/>
        <a:p>
          <a:endParaRPr lang="en-US"/>
        </a:p>
      </dgm:t>
    </dgm:pt>
    <dgm:pt modelId="{65368333-6151-4802-AABA-CE63AB7E44A1}" type="sibTrans" cxnId="{D8B9CBAE-A5C1-40FD-B049-72CE0701B5AF}">
      <dgm:prSet/>
      <dgm:spPr/>
      <dgm:t>
        <a:bodyPr/>
        <a:lstStyle/>
        <a:p>
          <a:r>
            <a:rPr lang="en-US" dirty="0" smtClean="0"/>
            <a:t>off campus fundraiser</a:t>
          </a:r>
          <a:endParaRPr lang="en-US" dirty="0"/>
        </a:p>
      </dgm:t>
    </dgm:pt>
    <dgm:pt modelId="{F3C39AAB-C0EB-402F-881D-786D8ACEFCA0}">
      <dgm:prSet custT="1"/>
      <dgm:spPr/>
      <dgm:t>
        <a:bodyPr/>
        <a:lstStyle/>
        <a:p>
          <a:r>
            <a:rPr lang="en-US" sz="1600" dirty="0" smtClean="0"/>
            <a:t>flyers</a:t>
          </a:r>
          <a:endParaRPr lang="en-US" sz="1600" dirty="0"/>
        </a:p>
      </dgm:t>
    </dgm:pt>
    <dgm:pt modelId="{DB0B8C49-790D-4504-B372-AA51ED13E557}" type="parTrans" cxnId="{F3401DD5-414A-4342-932A-C026BF41245A}">
      <dgm:prSet/>
      <dgm:spPr/>
      <dgm:t>
        <a:bodyPr/>
        <a:lstStyle/>
        <a:p>
          <a:endParaRPr lang="en-US"/>
        </a:p>
      </dgm:t>
    </dgm:pt>
    <dgm:pt modelId="{FF8C1F95-E2BB-4AD7-9544-EE48A922DE80}" type="sibTrans" cxnId="{F3401DD5-414A-4342-932A-C026BF41245A}">
      <dgm:prSet custT="1"/>
      <dgm:spPr/>
      <dgm:t>
        <a:bodyPr/>
        <a:lstStyle/>
        <a:p>
          <a:r>
            <a:rPr lang="en-US" sz="1600" dirty="0" smtClean="0"/>
            <a:t>take home sales</a:t>
          </a:r>
          <a:endParaRPr lang="en-US" sz="1600" dirty="0"/>
        </a:p>
      </dgm:t>
    </dgm:pt>
    <dgm:pt modelId="{A6DC7FBC-9D50-48C1-9F97-BFA205B9331B}">
      <dgm:prSet custT="1"/>
      <dgm:spPr/>
      <dgm:t>
        <a:bodyPr/>
        <a:lstStyle/>
        <a:p>
          <a:r>
            <a:rPr lang="en-US" sz="1800" dirty="0" smtClean="0"/>
            <a:t>drives</a:t>
          </a:r>
          <a:endParaRPr lang="en-US" sz="1800" dirty="0"/>
        </a:p>
      </dgm:t>
    </dgm:pt>
    <dgm:pt modelId="{AF7D2F84-1349-4D02-A38A-8513144D429B}" type="parTrans" cxnId="{721E2C4E-2AF5-433C-9A32-001E5DE8C1C9}">
      <dgm:prSet/>
      <dgm:spPr/>
      <dgm:t>
        <a:bodyPr/>
        <a:lstStyle/>
        <a:p>
          <a:endParaRPr lang="en-US"/>
        </a:p>
      </dgm:t>
    </dgm:pt>
    <dgm:pt modelId="{32DFC964-02C5-4717-BA3B-3E2FE12B3A77}" type="sibTrans" cxnId="{721E2C4E-2AF5-433C-9A32-001E5DE8C1C9}">
      <dgm:prSet custT="1"/>
      <dgm:spPr/>
      <dgm:t>
        <a:bodyPr/>
        <a:lstStyle/>
        <a:p>
          <a:r>
            <a:rPr lang="en-US" sz="1600" dirty="0" smtClean="0"/>
            <a:t>donations</a:t>
          </a:r>
          <a:endParaRPr lang="en-US" sz="1600" dirty="0"/>
        </a:p>
      </dgm:t>
    </dgm:pt>
    <dgm:pt modelId="{9C359D74-71ED-444E-8315-F1A6F340BC06}" type="pres">
      <dgm:prSet presAssocID="{B495D08D-3529-4EBF-9FFE-8846AFF1C3F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8BCBF60-BF93-4DCB-A7BF-D0D7D39FD561}" type="pres">
      <dgm:prSet presAssocID="{72680D73-9F68-41DB-B319-D20BA84E0FA0}" presName="composite" presStyleCnt="0"/>
      <dgm:spPr/>
    </dgm:pt>
    <dgm:pt modelId="{31C91AD6-4274-48CF-8DE5-81F6528CABC7}" type="pres">
      <dgm:prSet presAssocID="{72680D73-9F68-41DB-B319-D20BA84E0FA0}" presName="Parent1" presStyleLbl="node1" presStyleIdx="0" presStyleCnt="8" custLinFactX="-100000" custLinFactNeighborX="-103341" custLinFactNeighborY="548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40B2F-E713-477A-971B-59C3EF803F71}" type="pres">
      <dgm:prSet presAssocID="{72680D73-9F68-41DB-B319-D20BA84E0FA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396E6-F922-4327-9E7D-946C5917B131}" type="pres">
      <dgm:prSet presAssocID="{72680D73-9F68-41DB-B319-D20BA84E0FA0}" presName="BalanceSpacing" presStyleCnt="0"/>
      <dgm:spPr/>
    </dgm:pt>
    <dgm:pt modelId="{C73975C3-7D3C-4C12-A95B-D3855A8AD7C7}" type="pres">
      <dgm:prSet presAssocID="{72680D73-9F68-41DB-B319-D20BA84E0FA0}" presName="BalanceSpacing1" presStyleCnt="0"/>
      <dgm:spPr/>
    </dgm:pt>
    <dgm:pt modelId="{0DC56272-45E7-4512-A3D2-77AD529AF030}" type="pres">
      <dgm:prSet presAssocID="{526B8F12-D27E-463E-907B-41179F4F1379}" presName="Accent1Text" presStyleLbl="node1" presStyleIdx="1" presStyleCnt="8" custLinFactX="-96286" custLinFactNeighborX="-100000" custLinFactNeighborY="54048"/>
      <dgm:spPr/>
      <dgm:t>
        <a:bodyPr/>
        <a:lstStyle/>
        <a:p>
          <a:endParaRPr lang="en-US"/>
        </a:p>
      </dgm:t>
    </dgm:pt>
    <dgm:pt modelId="{51F8A6A4-28F1-4E1F-B020-D90F7E041CC4}" type="pres">
      <dgm:prSet presAssocID="{526B8F12-D27E-463E-907B-41179F4F1379}" presName="spaceBetweenRectangles" presStyleCnt="0"/>
      <dgm:spPr/>
    </dgm:pt>
    <dgm:pt modelId="{62F8818A-4BD8-4E98-8C1D-FA6F52DBE8EE}" type="pres">
      <dgm:prSet presAssocID="{F3C39AAB-C0EB-402F-881D-786D8ACEFCA0}" presName="composite" presStyleCnt="0"/>
      <dgm:spPr/>
    </dgm:pt>
    <dgm:pt modelId="{6046765D-0A7C-414B-B83E-334CA3748174}" type="pres">
      <dgm:prSet presAssocID="{F3C39AAB-C0EB-402F-881D-786D8ACEFCA0}" presName="Parent1" presStyleLbl="node1" presStyleIdx="2" presStyleCnt="8" custLinFactNeighborX="-98692" custLinFactNeighborY="502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A6BAD-EA91-4D09-8F45-9996CCCD105F}" type="pres">
      <dgm:prSet presAssocID="{F3C39AAB-C0EB-402F-881D-786D8ACEFCA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18A4449-ED72-49E6-A6E8-BF798B7FB3F1}" type="pres">
      <dgm:prSet presAssocID="{F3C39AAB-C0EB-402F-881D-786D8ACEFCA0}" presName="BalanceSpacing" presStyleCnt="0"/>
      <dgm:spPr/>
    </dgm:pt>
    <dgm:pt modelId="{6107B3E8-95CE-46DA-98B3-4CFE465007A2}" type="pres">
      <dgm:prSet presAssocID="{F3C39AAB-C0EB-402F-881D-786D8ACEFCA0}" presName="BalanceSpacing1" presStyleCnt="0"/>
      <dgm:spPr/>
    </dgm:pt>
    <dgm:pt modelId="{50B0F5D8-9044-498D-A16A-6F3549C3E4B3}" type="pres">
      <dgm:prSet presAssocID="{FF8C1F95-E2BB-4AD7-9544-EE48A922DE80}" presName="Accent1Text" presStyleLbl="node1" presStyleIdx="3" presStyleCnt="8" custLinFactX="-108795" custLinFactNeighborX="-200000" custLinFactNeighborY="49567"/>
      <dgm:spPr/>
      <dgm:t>
        <a:bodyPr/>
        <a:lstStyle/>
        <a:p>
          <a:endParaRPr lang="en-US"/>
        </a:p>
      </dgm:t>
    </dgm:pt>
    <dgm:pt modelId="{FC5D71FF-A9E9-43C2-98BF-24F9F5A78AB1}" type="pres">
      <dgm:prSet presAssocID="{FF8C1F95-E2BB-4AD7-9544-EE48A922DE80}" presName="spaceBetweenRectangles" presStyleCnt="0"/>
      <dgm:spPr/>
    </dgm:pt>
    <dgm:pt modelId="{6D36009B-3821-49F5-82B9-7048533E8F51}" type="pres">
      <dgm:prSet presAssocID="{A6DC7FBC-9D50-48C1-9F97-BFA205B9331B}" presName="composite" presStyleCnt="0"/>
      <dgm:spPr/>
    </dgm:pt>
    <dgm:pt modelId="{31AF915D-55A3-496D-BD89-911D9BAE23AF}" type="pres">
      <dgm:prSet presAssocID="{A6DC7FBC-9D50-48C1-9F97-BFA205B9331B}" presName="Parent1" presStyleLbl="node1" presStyleIdx="4" presStyleCnt="8" custLinFactX="-2166" custLinFactY="-14921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40727-5952-4BF1-B7A8-F4D0E307BF21}" type="pres">
      <dgm:prSet presAssocID="{A6DC7FBC-9D50-48C1-9F97-BFA205B9331B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B1434EE-6E3C-4109-9B3F-71DE4D46C3D6}" type="pres">
      <dgm:prSet presAssocID="{A6DC7FBC-9D50-48C1-9F97-BFA205B9331B}" presName="BalanceSpacing" presStyleCnt="0"/>
      <dgm:spPr/>
    </dgm:pt>
    <dgm:pt modelId="{BFB64691-2FAF-4362-B93D-BA8BBAFF6241}" type="pres">
      <dgm:prSet presAssocID="{A6DC7FBC-9D50-48C1-9F97-BFA205B9331B}" presName="BalanceSpacing1" presStyleCnt="0"/>
      <dgm:spPr/>
    </dgm:pt>
    <dgm:pt modelId="{FFF10BD5-C3FE-4240-9B29-888C0ED32660}" type="pres">
      <dgm:prSet presAssocID="{32DFC964-02C5-4717-BA3B-3E2FE12B3A77}" presName="Accent1Text" presStyleLbl="node1" presStyleIdx="5" presStyleCnt="8" custLinFactX="59861" custLinFactNeighborX="100000" custLinFactNeighborY="-35266"/>
      <dgm:spPr/>
      <dgm:t>
        <a:bodyPr/>
        <a:lstStyle/>
        <a:p>
          <a:endParaRPr lang="en-US"/>
        </a:p>
      </dgm:t>
    </dgm:pt>
    <dgm:pt modelId="{384B7F26-315D-40E2-8610-46BEB5D6647B}" type="pres">
      <dgm:prSet presAssocID="{32DFC964-02C5-4717-BA3B-3E2FE12B3A77}" presName="spaceBetweenRectangles" presStyleCnt="0"/>
      <dgm:spPr/>
    </dgm:pt>
    <dgm:pt modelId="{27DA07D2-C7BC-4380-86E0-B574E08AFC46}" type="pres">
      <dgm:prSet presAssocID="{5B635CDF-5ECE-474C-A80C-864649888B07}" presName="composite" presStyleCnt="0"/>
      <dgm:spPr/>
    </dgm:pt>
    <dgm:pt modelId="{E0581214-29B9-4453-A9F4-7F24E82AF5EB}" type="pres">
      <dgm:prSet presAssocID="{5B635CDF-5ECE-474C-A80C-864649888B07}" presName="Parent1" presStyleLbl="node1" presStyleIdx="6" presStyleCnt="8" custLinFactY="-99801" custLinFactNeighborX="54238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F41D4-7037-4667-9046-126D9F425786}" type="pres">
      <dgm:prSet presAssocID="{5B635CDF-5ECE-474C-A80C-864649888B07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2445EB3-ED2E-4D1C-A589-E7A1754C21E3}" type="pres">
      <dgm:prSet presAssocID="{5B635CDF-5ECE-474C-A80C-864649888B07}" presName="BalanceSpacing" presStyleCnt="0"/>
      <dgm:spPr/>
    </dgm:pt>
    <dgm:pt modelId="{966C2C43-CC43-4B2D-9E85-8E489FA9D3C8}" type="pres">
      <dgm:prSet presAssocID="{5B635CDF-5ECE-474C-A80C-864649888B07}" presName="BalanceSpacing1" presStyleCnt="0"/>
      <dgm:spPr/>
    </dgm:pt>
    <dgm:pt modelId="{8C045B1A-A057-43DB-8884-67A98C1D850F}" type="pres">
      <dgm:prSet presAssocID="{65368333-6151-4802-AABA-CE63AB7E44A1}" presName="Accent1Text" presStyleLbl="node1" presStyleIdx="7" presStyleCnt="8" custLinFactX="-4986" custLinFactY="-19676" custLinFactNeighborX="-100000" custLinFactNeighborY="-100000"/>
      <dgm:spPr/>
      <dgm:t>
        <a:bodyPr/>
        <a:lstStyle/>
        <a:p>
          <a:endParaRPr lang="en-US"/>
        </a:p>
      </dgm:t>
    </dgm:pt>
  </dgm:ptLst>
  <dgm:cxnLst>
    <dgm:cxn modelId="{01E283B9-6929-4BFB-8C9F-03CA13384519}" type="presOf" srcId="{65368333-6151-4802-AABA-CE63AB7E44A1}" destId="{8C045B1A-A057-43DB-8884-67A98C1D850F}" srcOrd="0" destOrd="0" presId="urn:microsoft.com/office/officeart/2008/layout/AlternatingHexagons"/>
    <dgm:cxn modelId="{AB1E1739-5A1F-4645-8E05-41AD9C28E31B}" type="presOf" srcId="{F3C39AAB-C0EB-402F-881D-786D8ACEFCA0}" destId="{6046765D-0A7C-414B-B83E-334CA3748174}" srcOrd="0" destOrd="0" presId="urn:microsoft.com/office/officeart/2008/layout/AlternatingHexagons"/>
    <dgm:cxn modelId="{99D9FFEB-BDDE-40A6-B24B-3447EBBB52C6}" type="presOf" srcId="{526B8F12-D27E-463E-907B-41179F4F1379}" destId="{0DC56272-45E7-4512-A3D2-77AD529AF030}" srcOrd="0" destOrd="0" presId="urn:microsoft.com/office/officeart/2008/layout/AlternatingHexagons"/>
    <dgm:cxn modelId="{F3401DD5-414A-4342-932A-C026BF41245A}" srcId="{B495D08D-3529-4EBF-9FFE-8846AFF1C3F9}" destId="{F3C39AAB-C0EB-402F-881D-786D8ACEFCA0}" srcOrd="1" destOrd="0" parTransId="{DB0B8C49-790D-4504-B372-AA51ED13E557}" sibTransId="{FF8C1F95-E2BB-4AD7-9544-EE48A922DE80}"/>
    <dgm:cxn modelId="{5902EA70-A510-4773-8D8C-25DF1E6BD7CD}" type="presOf" srcId="{72680D73-9F68-41DB-B319-D20BA84E0FA0}" destId="{31C91AD6-4274-48CF-8DE5-81F6528CABC7}" srcOrd="0" destOrd="0" presId="urn:microsoft.com/office/officeart/2008/layout/AlternatingHexagons"/>
    <dgm:cxn modelId="{721E2C4E-2AF5-433C-9A32-001E5DE8C1C9}" srcId="{B495D08D-3529-4EBF-9FFE-8846AFF1C3F9}" destId="{A6DC7FBC-9D50-48C1-9F97-BFA205B9331B}" srcOrd="2" destOrd="0" parTransId="{AF7D2F84-1349-4D02-A38A-8513144D429B}" sibTransId="{32DFC964-02C5-4717-BA3B-3E2FE12B3A77}"/>
    <dgm:cxn modelId="{05578971-A4AD-47F8-A8B3-79EA46990A60}" type="presOf" srcId="{32DFC964-02C5-4717-BA3B-3E2FE12B3A77}" destId="{FFF10BD5-C3FE-4240-9B29-888C0ED32660}" srcOrd="0" destOrd="0" presId="urn:microsoft.com/office/officeart/2008/layout/AlternatingHexagons"/>
    <dgm:cxn modelId="{DF1D5F1D-AD63-4D21-A030-23F1205729F8}" type="presOf" srcId="{5B635CDF-5ECE-474C-A80C-864649888B07}" destId="{E0581214-29B9-4453-A9F4-7F24E82AF5EB}" srcOrd="0" destOrd="0" presId="urn:microsoft.com/office/officeart/2008/layout/AlternatingHexagons"/>
    <dgm:cxn modelId="{D8B9CBAE-A5C1-40FD-B049-72CE0701B5AF}" srcId="{B495D08D-3529-4EBF-9FFE-8846AFF1C3F9}" destId="{5B635CDF-5ECE-474C-A80C-864649888B07}" srcOrd="3" destOrd="0" parTransId="{8D9749B3-CC1D-44B4-BD3E-0CB6185E4554}" sibTransId="{65368333-6151-4802-AABA-CE63AB7E44A1}"/>
    <dgm:cxn modelId="{B4855B2B-0B53-4926-975B-9FCD260FF8F8}" srcId="{B495D08D-3529-4EBF-9FFE-8846AFF1C3F9}" destId="{72680D73-9F68-41DB-B319-D20BA84E0FA0}" srcOrd="0" destOrd="0" parTransId="{F569FD25-9532-42EA-9DB5-EAFF7346EABF}" sibTransId="{526B8F12-D27E-463E-907B-41179F4F1379}"/>
    <dgm:cxn modelId="{2CE9A6D3-AFF6-4CAF-92BC-3B12F9D8A9AF}" type="presOf" srcId="{FF8C1F95-E2BB-4AD7-9544-EE48A922DE80}" destId="{50B0F5D8-9044-498D-A16A-6F3549C3E4B3}" srcOrd="0" destOrd="0" presId="urn:microsoft.com/office/officeart/2008/layout/AlternatingHexagons"/>
    <dgm:cxn modelId="{8C01FAC2-28CD-4EA3-B432-7E37FDA3696D}" type="presOf" srcId="{A6DC7FBC-9D50-48C1-9F97-BFA205B9331B}" destId="{31AF915D-55A3-496D-BD89-911D9BAE23AF}" srcOrd="0" destOrd="0" presId="urn:microsoft.com/office/officeart/2008/layout/AlternatingHexagons"/>
    <dgm:cxn modelId="{7F2B067C-10A8-4C67-9EF3-BB40B5B2DCDC}" type="presOf" srcId="{B495D08D-3529-4EBF-9FFE-8846AFF1C3F9}" destId="{9C359D74-71ED-444E-8315-F1A6F340BC06}" srcOrd="0" destOrd="0" presId="urn:microsoft.com/office/officeart/2008/layout/AlternatingHexagons"/>
    <dgm:cxn modelId="{3F17B18A-F784-4FC5-BACB-815E080DE898}" type="presParOf" srcId="{9C359D74-71ED-444E-8315-F1A6F340BC06}" destId="{78BCBF60-BF93-4DCB-A7BF-D0D7D39FD561}" srcOrd="0" destOrd="0" presId="urn:microsoft.com/office/officeart/2008/layout/AlternatingHexagons"/>
    <dgm:cxn modelId="{DA0B3591-6EF4-4B05-BD78-7FD23DAA622D}" type="presParOf" srcId="{78BCBF60-BF93-4DCB-A7BF-D0D7D39FD561}" destId="{31C91AD6-4274-48CF-8DE5-81F6528CABC7}" srcOrd="0" destOrd="0" presId="urn:microsoft.com/office/officeart/2008/layout/AlternatingHexagons"/>
    <dgm:cxn modelId="{0D870D56-712B-4841-84F5-46C4043D37A0}" type="presParOf" srcId="{78BCBF60-BF93-4DCB-A7BF-D0D7D39FD561}" destId="{4C140B2F-E713-477A-971B-59C3EF803F71}" srcOrd="1" destOrd="0" presId="urn:microsoft.com/office/officeart/2008/layout/AlternatingHexagons"/>
    <dgm:cxn modelId="{A3943C94-3C21-4401-B700-2ACC7C00BBEE}" type="presParOf" srcId="{78BCBF60-BF93-4DCB-A7BF-D0D7D39FD561}" destId="{A90396E6-F922-4327-9E7D-946C5917B131}" srcOrd="2" destOrd="0" presId="urn:microsoft.com/office/officeart/2008/layout/AlternatingHexagons"/>
    <dgm:cxn modelId="{2F2B0234-ADF5-414D-AB17-59132AB06C14}" type="presParOf" srcId="{78BCBF60-BF93-4DCB-A7BF-D0D7D39FD561}" destId="{C73975C3-7D3C-4C12-A95B-D3855A8AD7C7}" srcOrd="3" destOrd="0" presId="urn:microsoft.com/office/officeart/2008/layout/AlternatingHexagons"/>
    <dgm:cxn modelId="{36F71146-FC69-4520-AAD4-471E3AC477AE}" type="presParOf" srcId="{78BCBF60-BF93-4DCB-A7BF-D0D7D39FD561}" destId="{0DC56272-45E7-4512-A3D2-77AD529AF030}" srcOrd="4" destOrd="0" presId="urn:microsoft.com/office/officeart/2008/layout/AlternatingHexagons"/>
    <dgm:cxn modelId="{2B086FBC-69D9-47EE-9EC7-CF7FD858B14E}" type="presParOf" srcId="{9C359D74-71ED-444E-8315-F1A6F340BC06}" destId="{51F8A6A4-28F1-4E1F-B020-D90F7E041CC4}" srcOrd="1" destOrd="0" presId="urn:microsoft.com/office/officeart/2008/layout/AlternatingHexagons"/>
    <dgm:cxn modelId="{99BEE39C-68FC-449B-9B57-2DCF8026ACB6}" type="presParOf" srcId="{9C359D74-71ED-444E-8315-F1A6F340BC06}" destId="{62F8818A-4BD8-4E98-8C1D-FA6F52DBE8EE}" srcOrd="2" destOrd="0" presId="urn:microsoft.com/office/officeart/2008/layout/AlternatingHexagons"/>
    <dgm:cxn modelId="{76831A73-DC90-4746-A7D1-518B2D074BF8}" type="presParOf" srcId="{62F8818A-4BD8-4E98-8C1D-FA6F52DBE8EE}" destId="{6046765D-0A7C-414B-B83E-334CA3748174}" srcOrd="0" destOrd="0" presId="urn:microsoft.com/office/officeart/2008/layout/AlternatingHexagons"/>
    <dgm:cxn modelId="{86D3BCA2-4FAD-4590-92FB-C885F7A91832}" type="presParOf" srcId="{62F8818A-4BD8-4E98-8C1D-FA6F52DBE8EE}" destId="{1F7A6BAD-EA91-4D09-8F45-9996CCCD105F}" srcOrd="1" destOrd="0" presId="urn:microsoft.com/office/officeart/2008/layout/AlternatingHexagons"/>
    <dgm:cxn modelId="{ECCD4463-EA81-4334-8CA0-3D64B20FBC43}" type="presParOf" srcId="{62F8818A-4BD8-4E98-8C1D-FA6F52DBE8EE}" destId="{318A4449-ED72-49E6-A6E8-BF798B7FB3F1}" srcOrd="2" destOrd="0" presId="urn:microsoft.com/office/officeart/2008/layout/AlternatingHexagons"/>
    <dgm:cxn modelId="{2941A016-26A2-43BB-A65B-E9C2F1F44AB4}" type="presParOf" srcId="{62F8818A-4BD8-4E98-8C1D-FA6F52DBE8EE}" destId="{6107B3E8-95CE-46DA-98B3-4CFE465007A2}" srcOrd="3" destOrd="0" presId="urn:microsoft.com/office/officeart/2008/layout/AlternatingHexagons"/>
    <dgm:cxn modelId="{EA6C9446-6F97-4374-878C-F0C315C13396}" type="presParOf" srcId="{62F8818A-4BD8-4E98-8C1D-FA6F52DBE8EE}" destId="{50B0F5D8-9044-498D-A16A-6F3549C3E4B3}" srcOrd="4" destOrd="0" presId="urn:microsoft.com/office/officeart/2008/layout/AlternatingHexagons"/>
    <dgm:cxn modelId="{3680372C-E8DD-42A5-997D-726C8DA1FAE1}" type="presParOf" srcId="{9C359D74-71ED-444E-8315-F1A6F340BC06}" destId="{FC5D71FF-A9E9-43C2-98BF-24F9F5A78AB1}" srcOrd="3" destOrd="0" presId="urn:microsoft.com/office/officeart/2008/layout/AlternatingHexagons"/>
    <dgm:cxn modelId="{FB73C4B5-004F-497C-9B5B-1FD5E090B067}" type="presParOf" srcId="{9C359D74-71ED-444E-8315-F1A6F340BC06}" destId="{6D36009B-3821-49F5-82B9-7048533E8F51}" srcOrd="4" destOrd="0" presId="urn:microsoft.com/office/officeart/2008/layout/AlternatingHexagons"/>
    <dgm:cxn modelId="{43A1C8C4-0E02-495E-ABB3-8BBDDC34F535}" type="presParOf" srcId="{6D36009B-3821-49F5-82B9-7048533E8F51}" destId="{31AF915D-55A3-496D-BD89-911D9BAE23AF}" srcOrd="0" destOrd="0" presId="urn:microsoft.com/office/officeart/2008/layout/AlternatingHexagons"/>
    <dgm:cxn modelId="{50ABC479-F2C6-43EA-85D8-664AC3A98142}" type="presParOf" srcId="{6D36009B-3821-49F5-82B9-7048533E8F51}" destId="{B4040727-5952-4BF1-B7A8-F4D0E307BF21}" srcOrd="1" destOrd="0" presId="urn:microsoft.com/office/officeart/2008/layout/AlternatingHexagons"/>
    <dgm:cxn modelId="{717BEC22-DFCD-462A-A75B-EB9A32878A38}" type="presParOf" srcId="{6D36009B-3821-49F5-82B9-7048533E8F51}" destId="{2B1434EE-6E3C-4109-9B3F-71DE4D46C3D6}" srcOrd="2" destOrd="0" presId="urn:microsoft.com/office/officeart/2008/layout/AlternatingHexagons"/>
    <dgm:cxn modelId="{3B14DE28-2817-476A-B9E1-69E5D4BA7270}" type="presParOf" srcId="{6D36009B-3821-49F5-82B9-7048533E8F51}" destId="{BFB64691-2FAF-4362-B93D-BA8BBAFF6241}" srcOrd="3" destOrd="0" presId="urn:microsoft.com/office/officeart/2008/layout/AlternatingHexagons"/>
    <dgm:cxn modelId="{B2E0FE74-E35A-4EA4-8AA8-59C6A0A89972}" type="presParOf" srcId="{6D36009B-3821-49F5-82B9-7048533E8F51}" destId="{FFF10BD5-C3FE-4240-9B29-888C0ED32660}" srcOrd="4" destOrd="0" presId="urn:microsoft.com/office/officeart/2008/layout/AlternatingHexagons"/>
    <dgm:cxn modelId="{7E72377C-B4DD-436A-A299-E1E5FB8D4D11}" type="presParOf" srcId="{9C359D74-71ED-444E-8315-F1A6F340BC06}" destId="{384B7F26-315D-40E2-8610-46BEB5D6647B}" srcOrd="5" destOrd="0" presId="urn:microsoft.com/office/officeart/2008/layout/AlternatingHexagons"/>
    <dgm:cxn modelId="{88CC690F-6AF3-46F7-ABC8-A311F21FFF87}" type="presParOf" srcId="{9C359D74-71ED-444E-8315-F1A6F340BC06}" destId="{27DA07D2-C7BC-4380-86E0-B574E08AFC46}" srcOrd="6" destOrd="0" presId="urn:microsoft.com/office/officeart/2008/layout/AlternatingHexagons"/>
    <dgm:cxn modelId="{9CD2C9DA-0E4D-4C1E-AD54-4F773B28F277}" type="presParOf" srcId="{27DA07D2-C7BC-4380-86E0-B574E08AFC46}" destId="{E0581214-29B9-4453-A9F4-7F24E82AF5EB}" srcOrd="0" destOrd="0" presId="urn:microsoft.com/office/officeart/2008/layout/AlternatingHexagons"/>
    <dgm:cxn modelId="{F63A2A44-9C5F-4493-822F-E4BC7F2A4BC1}" type="presParOf" srcId="{27DA07D2-C7BC-4380-86E0-B574E08AFC46}" destId="{740F41D4-7037-4667-9046-126D9F425786}" srcOrd="1" destOrd="0" presId="urn:microsoft.com/office/officeart/2008/layout/AlternatingHexagons"/>
    <dgm:cxn modelId="{1FF2C176-D3C1-403D-BF9E-2800CC1C413A}" type="presParOf" srcId="{27DA07D2-C7BC-4380-86E0-B574E08AFC46}" destId="{32445EB3-ED2E-4D1C-A589-E7A1754C21E3}" srcOrd="2" destOrd="0" presId="urn:microsoft.com/office/officeart/2008/layout/AlternatingHexagons"/>
    <dgm:cxn modelId="{01A1E07B-8FC2-4AC4-850A-C1941D8161FF}" type="presParOf" srcId="{27DA07D2-C7BC-4380-86E0-B574E08AFC46}" destId="{966C2C43-CC43-4B2D-9E85-8E489FA9D3C8}" srcOrd="3" destOrd="0" presId="urn:microsoft.com/office/officeart/2008/layout/AlternatingHexagons"/>
    <dgm:cxn modelId="{72AEF26A-F591-4323-98CF-49D99D0519BF}" type="presParOf" srcId="{27DA07D2-C7BC-4380-86E0-B574E08AFC46}" destId="{8C045B1A-A057-43DB-8884-67A98C1D850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49470-700F-499F-8A70-4EBC5B1D523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E535D53-4EA0-44DE-B9C6-C5AAD038BB17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400" dirty="0" smtClean="0"/>
            <a:t>Take home sales</a:t>
          </a:r>
        </a:p>
        <a:p>
          <a:r>
            <a:rPr lang="en-US" sz="2400" dirty="0" smtClean="0"/>
            <a:t>Pies cost $</a:t>
          </a:r>
          <a:r>
            <a:rPr lang="en-US" sz="2400" dirty="0" smtClean="0"/>
            <a:t>7.50 / Club </a:t>
          </a:r>
          <a:r>
            <a:rPr lang="en-US" sz="2400" dirty="0" smtClean="0"/>
            <a:t>can charge any amount</a:t>
          </a:r>
        </a:p>
        <a:p>
          <a:endParaRPr lang="en-US" sz="2400" dirty="0"/>
        </a:p>
      </dgm:t>
    </dgm:pt>
    <dgm:pt modelId="{916C3348-6844-4F1D-B543-F1499623C0A4}" type="parTrans" cxnId="{A2A7EE5D-5FF8-4D13-AC38-A4B383224F3A}">
      <dgm:prSet/>
      <dgm:spPr/>
      <dgm:t>
        <a:bodyPr/>
        <a:lstStyle/>
        <a:p>
          <a:endParaRPr lang="en-US"/>
        </a:p>
      </dgm:t>
    </dgm:pt>
    <dgm:pt modelId="{5F8B9145-3361-4EFB-8377-FD4F1B2348CB}" type="sibTrans" cxnId="{A2A7EE5D-5FF8-4D13-AC38-A4B383224F3A}">
      <dgm:prSet/>
      <dgm:spPr/>
      <dgm:t>
        <a:bodyPr/>
        <a:lstStyle/>
        <a:p>
          <a:endParaRPr lang="en-US"/>
        </a:p>
      </dgm:t>
    </dgm:pt>
    <dgm:pt modelId="{EDABCDA8-95BD-4169-8472-0B24989C6D07}">
      <dgm:prSet phldrT="[Text]" custT="1"/>
      <dgm:spPr/>
      <dgm:t>
        <a:bodyPr/>
        <a:lstStyle/>
        <a:p>
          <a:r>
            <a:rPr lang="en-US" sz="2200" dirty="0" smtClean="0"/>
            <a:t>Flyers / Take </a:t>
          </a:r>
          <a:r>
            <a:rPr lang="en-US" sz="2200" dirty="0" smtClean="0"/>
            <a:t>home sales</a:t>
          </a:r>
        </a:p>
        <a:p>
          <a:r>
            <a:rPr lang="en-US" sz="2200" dirty="0" smtClean="0"/>
            <a:t>25% from flyer sales / 70% from take home </a:t>
          </a:r>
          <a:r>
            <a:rPr lang="en-US" sz="2200" dirty="0" smtClean="0"/>
            <a:t>sales go to the club</a:t>
          </a:r>
          <a:endParaRPr lang="en-US" sz="2200" dirty="0"/>
        </a:p>
      </dgm:t>
    </dgm:pt>
    <dgm:pt modelId="{92A10EA1-F084-41C9-99D7-648A6B9D2824}" type="parTrans" cxnId="{5EE1F1A3-9143-419E-88C7-7784E0969943}">
      <dgm:prSet/>
      <dgm:spPr/>
      <dgm:t>
        <a:bodyPr/>
        <a:lstStyle/>
        <a:p>
          <a:endParaRPr lang="en-US"/>
        </a:p>
      </dgm:t>
    </dgm:pt>
    <dgm:pt modelId="{8055AE53-0EFA-45D5-BB6D-49F440E801B9}" type="sibTrans" cxnId="{5EE1F1A3-9143-419E-88C7-7784E0969943}">
      <dgm:prSet/>
      <dgm:spPr/>
      <dgm:t>
        <a:bodyPr/>
        <a:lstStyle/>
        <a:p>
          <a:endParaRPr lang="en-US"/>
        </a:p>
      </dgm:t>
    </dgm:pt>
    <dgm:pt modelId="{E4050472-91EC-40F2-8B82-0C646C865351}">
      <dgm:prSet phldrT="[Text]" custT="1"/>
      <dgm:spPr/>
      <dgm:t>
        <a:bodyPr/>
        <a:lstStyle/>
        <a:p>
          <a:r>
            <a:rPr lang="en-US" sz="2400" dirty="0" smtClean="0"/>
            <a:t>Flyers</a:t>
          </a:r>
        </a:p>
        <a:p>
          <a:r>
            <a:rPr lang="en-US" sz="2400" dirty="0" smtClean="0"/>
            <a:t>20% of sales go to the club</a:t>
          </a:r>
          <a:endParaRPr lang="en-US" sz="2400" dirty="0" smtClean="0"/>
        </a:p>
      </dgm:t>
    </dgm:pt>
    <dgm:pt modelId="{7C0B7873-B1B6-4CEB-B72A-0B6BCC3438BC}" type="parTrans" cxnId="{300F9934-627C-4C72-A47D-21703BC0DB58}">
      <dgm:prSet/>
      <dgm:spPr/>
      <dgm:t>
        <a:bodyPr/>
        <a:lstStyle/>
        <a:p>
          <a:endParaRPr lang="en-US"/>
        </a:p>
      </dgm:t>
    </dgm:pt>
    <dgm:pt modelId="{A956EC7B-D792-4E13-8FAE-E00644B389EB}" type="sibTrans" cxnId="{300F9934-627C-4C72-A47D-21703BC0DB58}">
      <dgm:prSet/>
      <dgm:spPr/>
      <dgm:t>
        <a:bodyPr/>
        <a:lstStyle/>
        <a:p>
          <a:endParaRPr lang="en-US"/>
        </a:p>
      </dgm:t>
    </dgm:pt>
    <dgm:pt modelId="{5572215C-F449-47B1-A753-0E1B85AFB67A}" type="pres">
      <dgm:prSet presAssocID="{44149470-700F-499F-8A70-4EBC5B1D5230}" presName="linearFlow" presStyleCnt="0">
        <dgm:presLayoutVars>
          <dgm:dir/>
          <dgm:resizeHandles val="exact"/>
        </dgm:presLayoutVars>
      </dgm:prSet>
      <dgm:spPr/>
    </dgm:pt>
    <dgm:pt modelId="{8D7EE753-221C-4E56-96CC-3766F323C2DA}" type="pres">
      <dgm:prSet presAssocID="{9E535D53-4EA0-44DE-B9C6-C5AAD038BB17}" presName="composite" presStyleCnt="0"/>
      <dgm:spPr/>
    </dgm:pt>
    <dgm:pt modelId="{94FD99DB-5DC3-47BB-A85E-A7223073C65C}" type="pres">
      <dgm:prSet presAssocID="{9E535D53-4EA0-44DE-B9C6-C5AAD038BB17}" presName="imgShp" presStyleLbl="fgImgPlace1" presStyleIdx="0" presStyleCnt="3"/>
      <dgm:spPr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20" r="-6320"/>
          </a:stretch>
        </a:blipFill>
      </dgm:spPr>
    </dgm:pt>
    <dgm:pt modelId="{4887BCDA-66A3-4CB3-AA31-A4BD187F26E2}" type="pres">
      <dgm:prSet presAssocID="{9E535D53-4EA0-44DE-B9C6-C5AAD038BB1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4042B-CF75-4866-B6C9-17FA7DB17E72}" type="pres">
      <dgm:prSet presAssocID="{5F8B9145-3361-4EFB-8377-FD4F1B2348CB}" presName="spacing" presStyleCnt="0"/>
      <dgm:spPr/>
    </dgm:pt>
    <dgm:pt modelId="{4D3067FB-AE2F-45EC-981D-D32756D98DFC}" type="pres">
      <dgm:prSet presAssocID="{EDABCDA8-95BD-4169-8472-0B24989C6D07}" presName="composite" presStyleCnt="0"/>
      <dgm:spPr/>
    </dgm:pt>
    <dgm:pt modelId="{9EAE3EB5-5097-4C5B-85A1-65D6C6B0BADD}" type="pres">
      <dgm:prSet presAssocID="{EDABCDA8-95BD-4169-8472-0B24989C6D07}" presName="imgShp" presStyleLbl="fgImgPlace1" presStyleIdx="1" presStyleCnt="3" custLinFactNeighborX="0"/>
      <dgm:spPr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7" r="307"/>
          </a:stretch>
        </a:blipFill>
      </dgm:spPr>
    </dgm:pt>
    <dgm:pt modelId="{E05948F4-7981-4CFC-AB53-D852AE099F4E}" type="pres">
      <dgm:prSet presAssocID="{EDABCDA8-95BD-4169-8472-0B24989C6D0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1AA80-73C5-4FD3-B687-0B79839AA29B}" type="pres">
      <dgm:prSet presAssocID="{8055AE53-0EFA-45D5-BB6D-49F440E801B9}" presName="spacing" presStyleCnt="0"/>
      <dgm:spPr/>
    </dgm:pt>
    <dgm:pt modelId="{6FDDC180-EC79-4B34-8D29-CE618A81284B}" type="pres">
      <dgm:prSet presAssocID="{E4050472-91EC-40F2-8B82-0C646C865351}" presName="composite" presStyleCnt="0"/>
      <dgm:spPr/>
    </dgm:pt>
    <dgm:pt modelId="{C285CE08-629D-4366-BE8E-72BAFAB13279}" type="pres">
      <dgm:prSet presAssocID="{E4050472-91EC-40F2-8B82-0C646C865351}" presName="imgShp" presStyleLbl="fgImgPlace1" presStyleIdx="2" presStyleCnt="3"/>
      <dgm:spPr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7" r="-3007"/>
          </a:stretch>
        </a:blipFill>
      </dgm:spPr>
    </dgm:pt>
    <dgm:pt modelId="{1691100F-4C57-467E-B827-24BAB098CA46}" type="pres">
      <dgm:prSet presAssocID="{E4050472-91EC-40F2-8B82-0C646C86535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C7CDBB-CEAC-4E1F-8BFC-6C2E11CFC4F2}" type="presOf" srcId="{E4050472-91EC-40F2-8B82-0C646C865351}" destId="{1691100F-4C57-467E-B827-24BAB098CA46}" srcOrd="0" destOrd="0" presId="urn:microsoft.com/office/officeart/2005/8/layout/vList3"/>
    <dgm:cxn modelId="{300F9934-627C-4C72-A47D-21703BC0DB58}" srcId="{44149470-700F-499F-8A70-4EBC5B1D5230}" destId="{E4050472-91EC-40F2-8B82-0C646C865351}" srcOrd="2" destOrd="0" parTransId="{7C0B7873-B1B6-4CEB-B72A-0B6BCC3438BC}" sibTransId="{A956EC7B-D792-4E13-8FAE-E00644B389EB}"/>
    <dgm:cxn modelId="{A4C0729F-9630-4C2F-AF1E-62740270E111}" type="presOf" srcId="{44149470-700F-499F-8A70-4EBC5B1D5230}" destId="{5572215C-F449-47B1-A753-0E1B85AFB67A}" srcOrd="0" destOrd="0" presId="urn:microsoft.com/office/officeart/2005/8/layout/vList3"/>
    <dgm:cxn modelId="{3C001433-E6F8-4B5C-B2D1-F35B8C5B9F9A}" type="presOf" srcId="{9E535D53-4EA0-44DE-B9C6-C5AAD038BB17}" destId="{4887BCDA-66A3-4CB3-AA31-A4BD187F26E2}" srcOrd="0" destOrd="0" presId="urn:microsoft.com/office/officeart/2005/8/layout/vList3"/>
    <dgm:cxn modelId="{DAA9E7DD-F2A4-4F50-BF7B-EEFF3198D3C5}" type="presOf" srcId="{EDABCDA8-95BD-4169-8472-0B24989C6D07}" destId="{E05948F4-7981-4CFC-AB53-D852AE099F4E}" srcOrd="0" destOrd="0" presId="urn:microsoft.com/office/officeart/2005/8/layout/vList3"/>
    <dgm:cxn modelId="{5EE1F1A3-9143-419E-88C7-7784E0969943}" srcId="{44149470-700F-499F-8A70-4EBC5B1D5230}" destId="{EDABCDA8-95BD-4169-8472-0B24989C6D07}" srcOrd="1" destOrd="0" parTransId="{92A10EA1-F084-41C9-99D7-648A6B9D2824}" sibTransId="{8055AE53-0EFA-45D5-BB6D-49F440E801B9}"/>
    <dgm:cxn modelId="{A2A7EE5D-5FF8-4D13-AC38-A4B383224F3A}" srcId="{44149470-700F-499F-8A70-4EBC5B1D5230}" destId="{9E535D53-4EA0-44DE-B9C6-C5AAD038BB17}" srcOrd="0" destOrd="0" parTransId="{916C3348-6844-4F1D-B543-F1499623C0A4}" sibTransId="{5F8B9145-3361-4EFB-8377-FD4F1B2348CB}"/>
    <dgm:cxn modelId="{27FF671A-64AF-413B-9DC9-0F20775759D8}" type="presParOf" srcId="{5572215C-F449-47B1-A753-0E1B85AFB67A}" destId="{8D7EE753-221C-4E56-96CC-3766F323C2DA}" srcOrd="0" destOrd="0" presId="urn:microsoft.com/office/officeart/2005/8/layout/vList3"/>
    <dgm:cxn modelId="{7A87AA91-A9CF-43DD-8C67-22DBEA8EF606}" type="presParOf" srcId="{8D7EE753-221C-4E56-96CC-3766F323C2DA}" destId="{94FD99DB-5DC3-47BB-A85E-A7223073C65C}" srcOrd="0" destOrd="0" presId="urn:microsoft.com/office/officeart/2005/8/layout/vList3"/>
    <dgm:cxn modelId="{C45FFA5E-0BFA-4CDC-B759-08F1144F3A79}" type="presParOf" srcId="{8D7EE753-221C-4E56-96CC-3766F323C2DA}" destId="{4887BCDA-66A3-4CB3-AA31-A4BD187F26E2}" srcOrd="1" destOrd="0" presId="urn:microsoft.com/office/officeart/2005/8/layout/vList3"/>
    <dgm:cxn modelId="{CE573950-1CA5-4AE8-80ED-98F0A416BC1F}" type="presParOf" srcId="{5572215C-F449-47B1-A753-0E1B85AFB67A}" destId="{D6A4042B-CF75-4866-B6C9-17FA7DB17E72}" srcOrd="1" destOrd="0" presId="urn:microsoft.com/office/officeart/2005/8/layout/vList3"/>
    <dgm:cxn modelId="{3DE1B6B0-9EDE-4286-9728-55868DE82E00}" type="presParOf" srcId="{5572215C-F449-47B1-A753-0E1B85AFB67A}" destId="{4D3067FB-AE2F-45EC-981D-D32756D98DFC}" srcOrd="2" destOrd="0" presId="urn:microsoft.com/office/officeart/2005/8/layout/vList3"/>
    <dgm:cxn modelId="{5F9479FE-F877-4F4E-92DE-0D8A5F8B896A}" type="presParOf" srcId="{4D3067FB-AE2F-45EC-981D-D32756D98DFC}" destId="{9EAE3EB5-5097-4C5B-85A1-65D6C6B0BADD}" srcOrd="0" destOrd="0" presId="urn:microsoft.com/office/officeart/2005/8/layout/vList3"/>
    <dgm:cxn modelId="{6486C714-BDF2-4915-A6D7-26F4CB3BCE11}" type="presParOf" srcId="{4D3067FB-AE2F-45EC-981D-D32756D98DFC}" destId="{E05948F4-7981-4CFC-AB53-D852AE099F4E}" srcOrd="1" destOrd="0" presId="urn:microsoft.com/office/officeart/2005/8/layout/vList3"/>
    <dgm:cxn modelId="{DE3AB044-D2E1-491F-96A8-C6BD792A7C6E}" type="presParOf" srcId="{5572215C-F449-47B1-A753-0E1B85AFB67A}" destId="{AD71AA80-73C5-4FD3-B687-0B79839AA29B}" srcOrd="3" destOrd="0" presId="urn:microsoft.com/office/officeart/2005/8/layout/vList3"/>
    <dgm:cxn modelId="{AAA6891A-6816-47C2-B0E1-5EA351689A51}" type="presParOf" srcId="{5572215C-F449-47B1-A753-0E1B85AFB67A}" destId="{6FDDC180-EC79-4B34-8D29-CE618A81284B}" srcOrd="4" destOrd="0" presId="urn:microsoft.com/office/officeart/2005/8/layout/vList3"/>
    <dgm:cxn modelId="{2333430B-7DFF-492C-B829-DD0154C31215}" type="presParOf" srcId="{6FDDC180-EC79-4B34-8D29-CE618A81284B}" destId="{C285CE08-629D-4366-BE8E-72BAFAB13279}" srcOrd="0" destOrd="0" presId="urn:microsoft.com/office/officeart/2005/8/layout/vList3"/>
    <dgm:cxn modelId="{67808A95-9ECB-44C8-AEF0-00DA385F6847}" type="presParOf" srcId="{6FDDC180-EC79-4B34-8D29-CE618A81284B}" destId="{1691100F-4C57-467E-B827-24BAB098CA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149470-700F-499F-8A70-4EBC5B1D523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E535D53-4EA0-44DE-B9C6-C5AAD038BB17}">
      <dgm:prSet phldrT="[Text]" custT="1"/>
      <dgm:spPr/>
      <dgm:t>
        <a:bodyPr/>
        <a:lstStyle/>
        <a:p>
          <a:r>
            <a:rPr lang="en-US" sz="2400" dirty="0" smtClean="0"/>
            <a:t>Flyer</a:t>
          </a:r>
        </a:p>
        <a:p>
          <a:r>
            <a:rPr lang="en-US" sz="2400" dirty="0" smtClean="0"/>
            <a:t>50% of </a:t>
          </a:r>
          <a:r>
            <a:rPr lang="en-US" sz="2400" dirty="0" smtClean="0"/>
            <a:t>sales </a:t>
          </a:r>
          <a:r>
            <a:rPr lang="en-US" sz="2400" dirty="0" smtClean="0"/>
            <a:t>go to club</a:t>
          </a:r>
          <a:endParaRPr lang="en-US" sz="2400" dirty="0"/>
        </a:p>
      </dgm:t>
    </dgm:pt>
    <dgm:pt modelId="{916C3348-6844-4F1D-B543-F1499623C0A4}" type="parTrans" cxnId="{A2A7EE5D-5FF8-4D13-AC38-A4B383224F3A}">
      <dgm:prSet/>
      <dgm:spPr/>
      <dgm:t>
        <a:bodyPr/>
        <a:lstStyle/>
        <a:p>
          <a:endParaRPr lang="en-US"/>
        </a:p>
      </dgm:t>
    </dgm:pt>
    <dgm:pt modelId="{5F8B9145-3361-4EFB-8377-FD4F1B2348CB}" type="sibTrans" cxnId="{A2A7EE5D-5FF8-4D13-AC38-A4B383224F3A}">
      <dgm:prSet/>
      <dgm:spPr/>
      <dgm:t>
        <a:bodyPr/>
        <a:lstStyle/>
        <a:p>
          <a:endParaRPr lang="en-US"/>
        </a:p>
      </dgm:t>
    </dgm:pt>
    <dgm:pt modelId="{EDABCDA8-95BD-4169-8472-0B24989C6D07}">
      <dgm:prSet phldrT="[Text]" custT="1"/>
      <dgm:spPr/>
      <dgm:t>
        <a:bodyPr/>
        <a:lstStyle/>
        <a:p>
          <a:endParaRPr lang="en-US" sz="2400" dirty="0" smtClean="0"/>
        </a:p>
        <a:p>
          <a:r>
            <a:rPr lang="en-US" sz="2400" dirty="0" smtClean="0"/>
            <a:t>Take </a:t>
          </a:r>
          <a:r>
            <a:rPr lang="en-US" sz="2400" dirty="0" smtClean="0"/>
            <a:t>home </a:t>
          </a:r>
          <a:r>
            <a:rPr lang="en-US" sz="2400" dirty="0" smtClean="0"/>
            <a:t>sales</a:t>
          </a:r>
        </a:p>
        <a:p>
          <a:r>
            <a:rPr lang="en-US" sz="2400" dirty="0" smtClean="0"/>
            <a:t>Up to 50% of sales go to club</a:t>
          </a:r>
          <a:endParaRPr lang="en-US" sz="2400" dirty="0" smtClean="0"/>
        </a:p>
        <a:p>
          <a:endParaRPr lang="en-US" sz="2400" dirty="0"/>
        </a:p>
      </dgm:t>
    </dgm:pt>
    <dgm:pt modelId="{92A10EA1-F084-41C9-99D7-648A6B9D2824}" type="parTrans" cxnId="{5EE1F1A3-9143-419E-88C7-7784E0969943}">
      <dgm:prSet/>
      <dgm:spPr/>
      <dgm:t>
        <a:bodyPr/>
        <a:lstStyle/>
        <a:p>
          <a:endParaRPr lang="en-US"/>
        </a:p>
      </dgm:t>
    </dgm:pt>
    <dgm:pt modelId="{8055AE53-0EFA-45D5-BB6D-49F440E801B9}" type="sibTrans" cxnId="{5EE1F1A3-9143-419E-88C7-7784E0969943}">
      <dgm:prSet/>
      <dgm:spPr/>
      <dgm:t>
        <a:bodyPr/>
        <a:lstStyle/>
        <a:p>
          <a:endParaRPr lang="en-US"/>
        </a:p>
      </dgm:t>
    </dgm:pt>
    <dgm:pt modelId="{E4050472-91EC-40F2-8B82-0C646C865351}">
      <dgm:prSet phldrT="[Text]" custT="1"/>
      <dgm:spPr/>
      <dgm:t>
        <a:bodyPr/>
        <a:lstStyle/>
        <a:p>
          <a:endParaRPr lang="en-US" sz="2300" dirty="0" smtClean="0"/>
        </a:p>
        <a:p>
          <a:r>
            <a:rPr lang="en-US" sz="2300" dirty="0" smtClean="0"/>
            <a:t>Take home </a:t>
          </a:r>
          <a:r>
            <a:rPr lang="en-US" sz="2300" dirty="0" smtClean="0"/>
            <a:t>sales / On campus sales</a:t>
          </a:r>
          <a:endParaRPr lang="en-US" sz="2300" dirty="0" smtClean="0"/>
        </a:p>
        <a:p>
          <a:r>
            <a:rPr lang="en-US" sz="2300" dirty="0" smtClean="0"/>
            <a:t>50</a:t>
          </a:r>
          <a:r>
            <a:rPr lang="en-US" sz="2300" dirty="0" smtClean="0"/>
            <a:t>% of sales go to club</a:t>
          </a:r>
          <a:endParaRPr lang="en-US" sz="2300" dirty="0" smtClean="0"/>
        </a:p>
        <a:p>
          <a:endParaRPr lang="en-US" sz="2400" dirty="0"/>
        </a:p>
      </dgm:t>
    </dgm:pt>
    <dgm:pt modelId="{7C0B7873-B1B6-4CEB-B72A-0B6BCC3438BC}" type="parTrans" cxnId="{300F9934-627C-4C72-A47D-21703BC0DB58}">
      <dgm:prSet/>
      <dgm:spPr/>
      <dgm:t>
        <a:bodyPr/>
        <a:lstStyle/>
        <a:p>
          <a:endParaRPr lang="en-US"/>
        </a:p>
      </dgm:t>
    </dgm:pt>
    <dgm:pt modelId="{A956EC7B-D792-4E13-8FAE-E00644B389EB}" type="sibTrans" cxnId="{300F9934-627C-4C72-A47D-21703BC0DB58}">
      <dgm:prSet/>
      <dgm:spPr/>
      <dgm:t>
        <a:bodyPr/>
        <a:lstStyle/>
        <a:p>
          <a:endParaRPr lang="en-US"/>
        </a:p>
      </dgm:t>
    </dgm:pt>
    <dgm:pt modelId="{5572215C-F449-47B1-A753-0E1B85AFB67A}" type="pres">
      <dgm:prSet presAssocID="{44149470-700F-499F-8A70-4EBC5B1D5230}" presName="linearFlow" presStyleCnt="0">
        <dgm:presLayoutVars>
          <dgm:dir/>
          <dgm:resizeHandles val="exact"/>
        </dgm:presLayoutVars>
      </dgm:prSet>
      <dgm:spPr/>
    </dgm:pt>
    <dgm:pt modelId="{8D7EE753-221C-4E56-96CC-3766F323C2DA}" type="pres">
      <dgm:prSet presAssocID="{9E535D53-4EA0-44DE-B9C6-C5AAD038BB17}" presName="composite" presStyleCnt="0"/>
      <dgm:spPr/>
    </dgm:pt>
    <dgm:pt modelId="{94FD99DB-5DC3-47BB-A85E-A7223073C65C}" type="pres">
      <dgm:prSet presAssocID="{9E535D53-4EA0-44DE-B9C6-C5AAD038BB17}" presName="imgShp" presStyleLbl="fgImgPlace1" presStyleIdx="0" presStyleCnt="3"/>
      <dgm:spPr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19" r="3619"/>
          </a:stretch>
        </a:blipFill>
      </dgm:spPr>
    </dgm:pt>
    <dgm:pt modelId="{4887BCDA-66A3-4CB3-AA31-A4BD187F26E2}" type="pres">
      <dgm:prSet presAssocID="{9E535D53-4EA0-44DE-B9C6-C5AAD038BB1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4042B-CF75-4866-B6C9-17FA7DB17E72}" type="pres">
      <dgm:prSet presAssocID="{5F8B9145-3361-4EFB-8377-FD4F1B2348CB}" presName="spacing" presStyleCnt="0"/>
      <dgm:spPr/>
    </dgm:pt>
    <dgm:pt modelId="{4D3067FB-AE2F-45EC-981D-D32756D98DFC}" type="pres">
      <dgm:prSet presAssocID="{EDABCDA8-95BD-4169-8472-0B24989C6D07}" presName="composite" presStyleCnt="0"/>
      <dgm:spPr/>
    </dgm:pt>
    <dgm:pt modelId="{9EAE3EB5-5097-4C5B-85A1-65D6C6B0BADD}" type="pres">
      <dgm:prSet presAssocID="{EDABCDA8-95BD-4169-8472-0B24989C6D07}" presName="imgShp" presStyleLbl="fgImgPlace1" presStyleIdx="1" presStyleCnt="3" custLinFactNeighborX="0"/>
      <dgm:spPr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7" r="-3007"/>
          </a:stretch>
        </a:blipFill>
      </dgm:spPr>
    </dgm:pt>
    <dgm:pt modelId="{E05948F4-7981-4CFC-AB53-D852AE099F4E}" type="pres">
      <dgm:prSet presAssocID="{EDABCDA8-95BD-4169-8472-0B24989C6D0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1AA80-73C5-4FD3-B687-0B79839AA29B}" type="pres">
      <dgm:prSet presAssocID="{8055AE53-0EFA-45D5-BB6D-49F440E801B9}" presName="spacing" presStyleCnt="0"/>
      <dgm:spPr/>
    </dgm:pt>
    <dgm:pt modelId="{6FDDC180-EC79-4B34-8D29-CE618A81284B}" type="pres">
      <dgm:prSet presAssocID="{E4050472-91EC-40F2-8B82-0C646C865351}" presName="composite" presStyleCnt="0"/>
      <dgm:spPr/>
    </dgm:pt>
    <dgm:pt modelId="{C285CE08-629D-4366-BE8E-72BAFAB13279}" type="pres">
      <dgm:prSet presAssocID="{E4050472-91EC-40F2-8B82-0C646C865351}" presName="imgShp" presStyleLbl="fgImgPlace1" presStyleIdx="2" presStyleCnt="3"/>
      <dgm:spPr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20" r="-6320"/>
          </a:stretch>
        </a:blipFill>
      </dgm:spPr>
    </dgm:pt>
    <dgm:pt modelId="{1691100F-4C57-467E-B827-24BAB098CA46}" type="pres">
      <dgm:prSet presAssocID="{E4050472-91EC-40F2-8B82-0C646C86535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E1F1A3-9143-419E-88C7-7784E0969943}" srcId="{44149470-700F-499F-8A70-4EBC5B1D5230}" destId="{EDABCDA8-95BD-4169-8472-0B24989C6D07}" srcOrd="1" destOrd="0" parTransId="{92A10EA1-F084-41C9-99D7-648A6B9D2824}" sibTransId="{8055AE53-0EFA-45D5-BB6D-49F440E801B9}"/>
    <dgm:cxn modelId="{5C1EC9A5-AEA7-4EE6-A876-79FAB51255C9}" type="presOf" srcId="{E4050472-91EC-40F2-8B82-0C646C865351}" destId="{1691100F-4C57-467E-B827-24BAB098CA46}" srcOrd="0" destOrd="0" presId="urn:microsoft.com/office/officeart/2005/8/layout/vList3"/>
    <dgm:cxn modelId="{A2A7EE5D-5FF8-4D13-AC38-A4B383224F3A}" srcId="{44149470-700F-499F-8A70-4EBC5B1D5230}" destId="{9E535D53-4EA0-44DE-B9C6-C5AAD038BB17}" srcOrd="0" destOrd="0" parTransId="{916C3348-6844-4F1D-B543-F1499623C0A4}" sibTransId="{5F8B9145-3361-4EFB-8377-FD4F1B2348CB}"/>
    <dgm:cxn modelId="{300F9934-627C-4C72-A47D-21703BC0DB58}" srcId="{44149470-700F-499F-8A70-4EBC5B1D5230}" destId="{E4050472-91EC-40F2-8B82-0C646C865351}" srcOrd="2" destOrd="0" parTransId="{7C0B7873-B1B6-4CEB-B72A-0B6BCC3438BC}" sibTransId="{A956EC7B-D792-4E13-8FAE-E00644B389EB}"/>
    <dgm:cxn modelId="{F359F075-A410-4161-8E73-3D2EB0569486}" type="presOf" srcId="{9E535D53-4EA0-44DE-B9C6-C5AAD038BB17}" destId="{4887BCDA-66A3-4CB3-AA31-A4BD187F26E2}" srcOrd="0" destOrd="0" presId="urn:microsoft.com/office/officeart/2005/8/layout/vList3"/>
    <dgm:cxn modelId="{D61FE9C1-665D-4A42-982B-E7041E82B652}" type="presOf" srcId="{44149470-700F-499F-8A70-4EBC5B1D5230}" destId="{5572215C-F449-47B1-A753-0E1B85AFB67A}" srcOrd="0" destOrd="0" presId="urn:microsoft.com/office/officeart/2005/8/layout/vList3"/>
    <dgm:cxn modelId="{005C32C6-86D3-47E3-B2D6-28023A48EB85}" type="presOf" srcId="{EDABCDA8-95BD-4169-8472-0B24989C6D07}" destId="{E05948F4-7981-4CFC-AB53-D852AE099F4E}" srcOrd="0" destOrd="0" presId="urn:microsoft.com/office/officeart/2005/8/layout/vList3"/>
    <dgm:cxn modelId="{02ED8146-0A1A-4B67-9BED-EE1FEB2F3A99}" type="presParOf" srcId="{5572215C-F449-47B1-A753-0E1B85AFB67A}" destId="{8D7EE753-221C-4E56-96CC-3766F323C2DA}" srcOrd="0" destOrd="0" presId="urn:microsoft.com/office/officeart/2005/8/layout/vList3"/>
    <dgm:cxn modelId="{AC6F02BA-27FA-4581-A298-9CC9A58F8F29}" type="presParOf" srcId="{8D7EE753-221C-4E56-96CC-3766F323C2DA}" destId="{94FD99DB-5DC3-47BB-A85E-A7223073C65C}" srcOrd="0" destOrd="0" presId="urn:microsoft.com/office/officeart/2005/8/layout/vList3"/>
    <dgm:cxn modelId="{36839387-E1E4-4E7E-B08E-61CD33514ABF}" type="presParOf" srcId="{8D7EE753-221C-4E56-96CC-3766F323C2DA}" destId="{4887BCDA-66A3-4CB3-AA31-A4BD187F26E2}" srcOrd="1" destOrd="0" presId="urn:microsoft.com/office/officeart/2005/8/layout/vList3"/>
    <dgm:cxn modelId="{EBC6CB5F-AC64-483D-AA53-0078C0937668}" type="presParOf" srcId="{5572215C-F449-47B1-A753-0E1B85AFB67A}" destId="{D6A4042B-CF75-4866-B6C9-17FA7DB17E72}" srcOrd="1" destOrd="0" presId="urn:microsoft.com/office/officeart/2005/8/layout/vList3"/>
    <dgm:cxn modelId="{BA260A36-40F5-41F3-909B-8831F62ABB68}" type="presParOf" srcId="{5572215C-F449-47B1-A753-0E1B85AFB67A}" destId="{4D3067FB-AE2F-45EC-981D-D32756D98DFC}" srcOrd="2" destOrd="0" presId="urn:microsoft.com/office/officeart/2005/8/layout/vList3"/>
    <dgm:cxn modelId="{04E899DA-FCAD-42C6-A966-281786FD2834}" type="presParOf" srcId="{4D3067FB-AE2F-45EC-981D-D32756D98DFC}" destId="{9EAE3EB5-5097-4C5B-85A1-65D6C6B0BADD}" srcOrd="0" destOrd="0" presId="urn:microsoft.com/office/officeart/2005/8/layout/vList3"/>
    <dgm:cxn modelId="{FF2578FE-8C16-4548-B02B-BBD610A20A82}" type="presParOf" srcId="{4D3067FB-AE2F-45EC-981D-D32756D98DFC}" destId="{E05948F4-7981-4CFC-AB53-D852AE099F4E}" srcOrd="1" destOrd="0" presId="urn:microsoft.com/office/officeart/2005/8/layout/vList3"/>
    <dgm:cxn modelId="{A5625271-DF1A-42EF-8688-6286F6847DF1}" type="presParOf" srcId="{5572215C-F449-47B1-A753-0E1B85AFB67A}" destId="{AD71AA80-73C5-4FD3-B687-0B79839AA29B}" srcOrd="3" destOrd="0" presId="urn:microsoft.com/office/officeart/2005/8/layout/vList3"/>
    <dgm:cxn modelId="{177287B1-348B-4345-8F08-19EF906E05DD}" type="presParOf" srcId="{5572215C-F449-47B1-A753-0E1B85AFB67A}" destId="{6FDDC180-EC79-4B34-8D29-CE618A81284B}" srcOrd="4" destOrd="0" presId="urn:microsoft.com/office/officeart/2005/8/layout/vList3"/>
    <dgm:cxn modelId="{B4269D25-709A-4461-8CD8-DCF41E6A8979}" type="presParOf" srcId="{6FDDC180-EC79-4B34-8D29-CE618A81284B}" destId="{C285CE08-629D-4366-BE8E-72BAFAB13279}" srcOrd="0" destOrd="0" presId="urn:microsoft.com/office/officeart/2005/8/layout/vList3"/>
    <dgm:cxn modelId="{21265608-1DA4-4E77-8483-92BF6EED72DA}" type="presParOf" srcId="{6FDDC180-EC79-4B34-8D29-CE618A81284B}" destId="{1691100F-4C57-467E-B827-24BAB098CA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149470-700F-499F-8A70-4EBC5B1D523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E535D53-4EA0-44DE-B9C6-C5AAD038BB17}">
      <dgm:prSet phldrT="[Text]" custT="1"/>
      <dgm:spPr/>
      <dgm:t>
        <a:bodyPr/>
        <a:lstStyle/>
        <a:p>
          <a:r>
            <a:rPr lang="en-US" sz="2300" dirty="0" smtClean="0"/>
            <a:t>Take home </a:t>
          </a:r>
          <a:r>
            <a:rPr lang="en-US" sz="2300" dirty="0" smtClean="0"/>
            <a:t>sales / On campus sales</a:t>
          </a:r>
          <a:endParaRPr lang="en-US" sz="2300" dirty="0" smtClean="0"/>
        </a:p>
        <a:p>
          <a:r>
            <a:rPr lang="en-US" sz="2300" dirty="0" smtClean="0"/>
            <a:t>On average, 50-60% of sales go to the club</a:t>
          </a:r>
          <a:endParaRPr lang="en-US" sz="2300" dirty="0"/>
        </a:p>
      </dgm:t>
    </dgm:pt>
    <dgm:pt modelId="{916C3348-6844-4F1D-B543-F1499623C0A4}" type="parTrans" cxnId="{A2A7EE5D-5FF8-4D13-AC38-A4B383224F3A}">
      <dgm:prSet/>
      <dgm:spPr/>
      <dgm:t>
        <a:bodyPr/>
        <a:lstStyle/>
        <a:p>
          <a:endParaRPr lang="en-US"/>
        </a:p>
      </dgm:t>
    </dgm:pt>
    <dgm:pt modelId="{5F8B9145-3361-4EFB-8377-FD4F1B2348CB}" type="sibTrans" cxnId="{A2A7EE5D-5FF8-4D13-AC38-A4B383224F3A}">
      <dgm:prSet/>
      <dgm:spPr/>
      <dgm:t>
        <a:bodyPr/>
        <a:lstStyle/>
        <a:p>
          <a:endParaRPr lang="en-US"/>
        </a:p>
      </dgm:t>
    </dgm:pt>
    <dgm:pt modelId="{EDABCDA8-95BD-4169-8472-0B24989C6D07}">
      <dgm:prSet phldrT="[Text]" custT="1"/>
      <dgm:spPr/>
      <dgm:t>
        <a:bodyPr/>
        <a:lstStyle/>
        <a:p>
          <a:r>
            <a:rPr lang="en-US" sz="2400" dirty="0" smtClean="0"/>
            <a:t>Flyer</a:t>
          </a:r>
        </a:p>
        <a:p>
          <a:r>
            <a:rPr lang="en-US" sz="2400" dirty="0" smtClean="0"/>
            <a:t>20% of sales go to the club</a:t>
          </a:r>
          <a:endParaRPr lang="en-US" sz="2400" dirty="0"/>
        </a:p>
      </dgm:t>
    </dgm:pt>
    <dgm:pt modelId="{92A10EA1-F084-41C9-99D7-648A6B9D2824}" type="parTrans" cxnId="{5EE1F1A3-9143-419E-88C7-7784E0969943}">
      <dgm:prSet/>
      <dgm:spPr/>
      <dgm:t>
        <a:bodyPr/>
        <a:lstStyle/>
        <a:p>
          <a:endParaRPr lang="en-US"/>
        </a:p>
      </dgm:t>
    </dgm:pt>
    <dgm:pt modelId="{8055AE53-0EFA-45D5-BB6D-49F440E801B9}" type="sibTrans" cxnId="{5EE1F1A3-9143-419E-88C7-7784E0969943}">
      <dgm:prSet/>
      <dgm:spPr/>
      <dgm:t>
        <a:bodyPr/>
        <a:lstStyle/>
        <a:p>
          <a:endParaRPr lang="en-US"/>
        </a:p>
      </dgm:t>
    </dgm:pt>
    <dgm:pt modelId="{E4050472-91EC-40F2-8B82-0C646C865351}">
      <dgm:prSet phldrT="[Text]" custT="1"/>
      <dgm:spPr/>
      <dgm:t>
        <a:bodyPr/>
        <a:lstStyle/>
        <a:p>
          <a:r>
            <a:rPr lang="en-US" sz="2400" dirty="0" smtClean="0"/>
            <a:t>Flyer</a:t>
          </a:r>
        </a:p>
        <a:p>
          <a:r>
            <a:rPr lang="en-US" sz="2400" dirty="0" smtClean="0"/>
            <a:t>15% of sales go to the club</a:t>
          </a:r>
          <a:endParaRPr lang="en-US" sz="2400" dirty="0"/>
        </a:p>
      </dgm:t>
    </dgm:pt>
    <dgm:pt modelId="{7C0B7873-B1B6-4CEB-B72A-0B6BCC3438BC}" type="parTrans" cxnId="{300F9934-627C-4C72-A47D-21703BC0DB58}">
      <dgm:prSet/>
      <dgm:spPr/>
      <dgm:t>
        <a:bodyPr/>
        <a:lstStyle/>
        <a:p>
          <a:endParaRPr lang="en-US"/>
        </a:p>
      </dgm:t>
    </dgm:pt>
    <dgm:pt modelId="{A956EC7B-D792-4E13-8FAE-E00644B389EB}" type="sibTrans" cxnId="{300F9934-627C-4C72-A47D-21703BC0DB58}">
      <dgm:prSet/>
      <dgm:spPr/>
      <dgm:t>
        <a:bodyPr/>
        <a:lstStyle/>
        <a:p>
          <a:endParaRPr lang="en-US"/>
        </a:p>
      </dgm:t>
    </dgm:pt>
    <dgm:pt modelId="{5572215C-F449-47B1-A753-0E1B85AFB67A}" type="pres">
      <dgm:prSet presAssocID="{44149470-700F-499F-8A70-4EBC5B1D5230}" presName="linearFlow" presStyleCnt="0">
        <dgm:presLayoutVars>
          <dgm:dir/>
          <dgm:resizeHandles val="exact"/>
        </dgm:presLayoutVars>
      </dgm:prSet>
      <dgm:spPr/>
    </dgm:pt>
    <dgm:pt modelId="{8D7EE753-221C-4E56-96CC-3766F323C2DA}" type="pres">
      <dgm:prSet presAssocID="{9E535D53-4EA0-44DE-B9C6-C5AAD038BB17}" presName="composite" presStyleCnt="0"/>
      <dgm:spPr/>
    </dgm:pt>
    <dgm:pt modelId="{94FD99DB-5DC3-47BB-A85E-A7223073C65C}" type="pres">
      <dgm:prSet presAssocID="{9E535D53-4EA0-44DE-B9C6-C5AAD038BB17}" presName="imgShp" presStyleLbl="fgImgPlace1" presStyleIdx="0" presStyleCnt="3"/>
      <dgm:spPr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632" r="-9632"/>
          </a:stretch>
        </a:blipFill>
      </dgm:spPr>
    </dgm:pt>
    <dgm:pt modelId="{4887BCDA-66A3-4CB3-AA31-A4BD187F26E2}" type="pres">
      <dgm:prSet presAssocID="{9E535D53-4EA0-44DE-B9C6-C5AAD038BB1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4042B-CF75-4866-B6C9-17FA7DB17E72}" type="pres">
      <dgm:prSet presAssocID="{5F8B9145-3361-4EFB-8377-FD4F1B2348CB}" presName="spacing" presStyleCnt="0"/>
      <dgm:spPr/>
    </dgm:pt>
    <dgm:pt modelId="{4D3067FB-AE2F-45EC-981D-D32756D98DFC}" type="pres">
      <dgm:prSet presAssocID="{EDABCDA8-95BD-4169-8472-0B24989C6D07}" presName="composite" presStyleCnt="0"/>
      <dgm:spPr/>
    </dgm:pt>
    <dgm:pt modelId="{9EAE3EB5-5097-4C5B-85A1-65D6C6B0BADD}" type="pres">
      <dgm:prSet presAssocID="{EDABCDA8-95BD-4169-8472-0B24989C6D07}" presName="imgShp" presStyleLbl="fgImgPlace1" presStyleIdx="1" presStyleCnt="3" custLinFactNeighborX="0"/>
      <dgm:spPr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7" r="307"/>
          </a:stretch>
        </a:blipFill>
      </dgm:spPr>
    </dgm:pt>
    <dgm:pt modelId="{E05948F4-7981-4CFC-AB53-D852AE099F4E}" type="pres">
      <dgm:prSet presAssocID="{EDABCDA8-95BD-4169-8472-0B24989C6D07}" presName="txShp" presStyleLbl="node1" presStyleIdx="1" presStyleCnt="3" custLinFactNeighborY="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1AA80-73C5-4FD3-B687-0B79839AA29B}" type="pres">
      <dgm:prSet presAssocID="{8055AE53-0EFA-45D5-BB6D-49F440E801B9}" presName="spacing" presStyleCnt="0"/>
      <dgm:spPr/>
    </dgm:pt>
    <dgm:pt modelId="{6FDDC180-EC79-4B34-8D29-CE618A81284B}" type="pres">
      <dgm:prSet presAssocID="{E4050472-91EC-40F2-8B82-0C646C865351}" presName="composite" presStyleCnt="0"/>
      <dgm:spPr/>
    </dgm:pt>
    <dgm:pt modelId="{C285CE08-629D-4366-BE8E-72BAFAB13279}" type="pres">
      <dgm:prSet presAssocID="{E4050472-91EC-40F2-8B82-0C646C865351}" presName="imgShp" presStyleLbl="fgImgPlace1" presStyleIdx="2" presStyleCnt="3"/>
      <dgm:spPr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7" r="307"/>
          </a:stretch>
        </a:blipFill>
      </dgm:spPr>
    </dgm:pt>
    <dgm:pt modelId="{1691100F-4C57-467E-B827-24BAB098CA46}" type="pres">
      <dgm:prSet presAssocID="{E4050472-91EC-40F2-8B82-0C646C86535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257DE-971B-4B7C-A5EF-6DD488BDE8FB}" type="presOf" srcId="{E4050472-91EC-40F2-8B82-0C646C865351}" destId="{1691100F-4C57-467E-B827-24BAB098CA46}" srcOrd="0" destOrd="0" presId="urn:microsoft.com/office/officeart/2005/8/layout/vList3"/>
    <dgm:cxn modelId="{08D629F1-D46D-4ABD-A8C5-B7DD5F5DD031}" type="presOf" srcId="{44149470-700F-499F-8A70-4EBC5B1D5230}" destId="{5572215C-F449-47B1-A753-0E1B85AFB67A}" srcOrd="0" destOrd="0" presId="urn:microsoft.com/office/officeart/2005/8/layout/vList3"/>
    <dgm:cxn modelId="{300F9934-627C-4C72-A47D-21703BC0DB58}" srcId="{44149470-700F-499F-8A70-4EBC5B1D5230}" destId="{E4050472-91EC-40F2-8B82-0C646C865351}" srcOrd="2" destOrd="0" parTransId="{7C0B7873-B1B6-4CEB-B72A-0B6BCC3438BC}" sibTransId="{A956EC7B-D792-4E13-8FAE-E00644B389EB}"/>
    <dgm:cxn modelId="{76A9ACEF-EC2C-4BF5-A19B-7A3CF6A35684}" type="presOf" srcId="{9E535D53-4EA0-44DE-B9C6-C5AAD038BB17}" destId="{4887BCDA-66A3-4CB3-AA31-A4BD187F26E2}" srcOrd="0" destOrd="0" presId="urn:microsoft.com/office/officeart/2005/8/layout/vList3"/>
    <dgm:cxn modelId="{A2A7EE5D-5FF8-4D13-AC38-A4B383224F3A}" srcId="{44149470-700F-499F-8A70-4EBC5B1D5230}" destId="{9E535D53-4EA0-44DE-B9C6-C5AAD038BB17}" srcOrd="0" destOrd="0" parTransId="{916C3348-6844-4F1D-B543-F1499623C0A4}" sibTransId="{5F8B9145-3361-4EFB-8377-FD4F1B2348CB}"/>
    <dgm:cxn modelId="{5EE1F1A3-9143-419E-88C7-7784E0969943}" srcId="{44149470-700F-499F-8A70-4EBC5B1D5230}" destId="{EDABCDA8-95BD-4169-8472-0B24989C6D07}" srcOrd="1" destOrd="0" parTransId="{92A10EA1-F084-41C9-99D7-648A6B9D2824}" sibTransId="{8055AE53-0EFA-45D5-BB6D-49F440E801B9}"/>
    <dgm:cxn modelId="{6DCF6CCA-4FA8-4032-BF34-8060EBFC8720}" type="presOf" srcId="{EDABCDA8-95BD-4169-8472-0B24989C6D07}" destId="{E05948F4-7981-4CFC-AB53-D852AE099F4E}" srcOrd="0" destOrd="0" presId="urn:microsoft.com/office/officeart/2005/8/layout/vList3"/>
    <dgm:cxn modelId="{38CC755A-ADD0-4124-B552-A4F505F2362A}" type="presParOf" srcId="{5572215C-F449-47B1-A753-0E1B85AFB67A}" destId="{8D7EE753-221C-4E56-96CC-3766F323C2DA}" srcOrd="0" destOrd="0" presId="urn:microsoft.com/office/officeart/2005/8/layout/vList3"/>
    <dgm:cxn modelId="{7EB341EA-E71B-4F2D-A6FA-D02E227973CC}" type="presParOf" srcId="{8D7EE753-221C-4E56-96CC-3766F323C2DA}" destId="{94FD99DB-5DC3-47BB-A85E-A7223073C65C}" srcOrd="0" destOrd="0" presId="urn:microsoft.com/office/officeart/2005/8/layout/vList3"/>
    <dgm:cxn modelId="{E99CC324-B933-434D-9F5D-73326815CB75}" type="presParOf" srcId="{8D7EE753-221C-4E56-96CC-3766F323C2DA}" destId="{4887BCDA-66A3-4CB3-AA31-A4BD187F26E2}" srcOrd="1" destOrd="0" presId="urn:microsoft.com/office/officeart/2005/8/layout/vList3"/>
    <dgm:cxn modelId="{164035C3-ECAB-45DE-BDD2-C08575B5DADE}" type="presParOf" srcId="{5572215C-F449-47B1-A753-0E1B85AFB67A}" destId="{D6A4042B-CF75-4866-B6C9-17FA7DB17E72}" srcOrd="1" destOrd="0" presId="urn:microsoft.com/office/officeart/2005/8/layout/vList3"/>
    <dgm:cxn modelId="{97ED795D-42B0-4A93-80FD-E1DD04D5BFB4}" type="presParOf" srcId="{5572215C-F449-47B1-A753-0E1B85AFB67A}" destId="{4D3067FB-AE2F-45EC-981D-D32756D98DFC}" srcOrd="2" destOrd="0" presId="urn:microsoft.com/office/officeart/2005/8/layout/vList3"/>
    <dgm:cxn modelId="{288B5686-4AB0-453D-AC15-14A3BD91601E}" type="presParOf" srcId="{4D3067FB-AE2F-45EC-981D-D32756D98DFC}" destId="{9EAE3EB5-5097-4C5B-85A1-65D6C6B0BADD}" srcOrd="0" destOrd="0" presId="urn:microsoft.com/office/officeart/2005/8/layout/vList3"/>
    <dgm:cxn modelId="{DFF8EDA3-4C4A-4144-9E79-F3FEF33D6113}" type="presParOf" srcId="{4D3067FB-AE2F-45EC-981D-D32756D98DFC}" destId="{E05948F4-7981-4CFC-AB53-D852AE099F4E}" srcOrd="1" destOrd="0" presId="urn:microsoft.com/office/officeart/2005/8/layout/vList3"/>
    <dgm:cxn modelId="{0A34E724-3897-415D-BBA9-44A251287158}" type="presParOf" srcId="{5572215C-F449-47B1-A753-0E1B85AFB67A}" destId="{AD71AA80-73C5-4FD3-B687-0B79839AA29B}" srcOrd="3" destOrd="0" presId="urn:microsoft.com/office/officeart/2005/8/layout/vList3"/>
    <dgm:cxn modelId="{B4CD93AF-5E43-4702-ADF5-8F37FE42834B}" type="presParOf" srcId="{5572215C-F449-47B1-A753-0E1B85AFB67A}" destId="{6FDDC180-EC79-4B34-8D29-CE618A81284B}" srcOrd="4" destOrd="0" presId="urn:microsoft.com/office/officeart/2005/8/layout/vList3"/>
    <dgm:cxn modelId="{15431AC3-42A4-425D-8BA9-1EFA3651C600}" type="presParOf" srcId="{6FDDC180-EC79-4B34-8D29-CE618A81284B}" destId="{C285CE08-629D-4366-BE8E-72BAFAB13279}" srcOrd="0" destOrd="0" presId="urn:microsoft.com/office/officeart/2005/8/layout/vList3"/>
    <dgm:cxn modelId="{474DD576-36B3-46E0-A80E-9F455903F89C}" type="presParOf" srcId="{6FDDC180-EC79-4B34-8D29-CE618A81284B}" destId="{1691100F-4C57-467E-B827-24BAB098CA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D3B66-104A-4DFD-9769-B6AB5D78EDA0}">
      <dsp:nvSpPr>
        <dsp:cNvPr id="0" name=""/>
        <dsp:cNvSpPr/>
      </dsp:nvSpPr>
      <dsp:spPr>
        <a:xfrm>
          <a:off x="763428" y="0"/>
          <a:ext cx="8652192" cy="35941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DB960-3B95-4A51-B539-6A6BEE48D9B9}">
      <dsp:nvSpPr>
        <dsp:cNvPr id="0" name=""/>
        <dsp:cNvSpPr/>
      </dsp:nvSpPr>
      <dsp:spPr>
        <a:xfrm>
          <a:off x="344934" y="1078230"/>
          <a:ext cx="3053715" cy="1437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Meeting takes place where you approve the fundraiser(s).</a:t>
          </a:r>
          <a:endParaRPr lang="en-US" sz="2100" kern="1200" dirty="0"/>
        </a:p>
      </dsp:txBody>
      <dsp:txXfrm>
        <a:off x="415114" y="1148410"/>
        <a:ext cx="2913355" cy="1297280"/>
      </dsp:txXfrm>
    </dsp:sp>
    <dsp:sp modelId="{DD6807CE-1D5A-4223-B459-45BC671587B6}">
      <dsp:nvSpPr>
        <dsp:cNvPr id="0" name=""/>
        <dsp:cNvSpPr/>
      </dsp:nvSpPr>
      <dsp:spPr>
        <a:xfrm>
          <a:off x="3562667" y="1078230"/>
          <a:ext cx="3053715" cy="1437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Fund drive form is completed and submitted.</a:t>
          </a:r>
          <a:endParaRPr lang="en-US" sz="2100" kern="1200" dirty="0"/>
        </a:p>
      </dsp:txBody>
      <dsp:txXfrm>
        <a:off x="3632847" y="1148410"/>
        <a:ext cx="2913355" cy="1297280"/>
      </dsp:txXfrm>
    </dsp:sp>
    <dsp:sp modelId="{67BCC441-1F32-468F-A75C-44B4049C15F5}">
      <dsp:nvSpPr>
        <dsp:cNvPr id="0" name=""/>
        <dsp:cNvSpPr/>
      </dsp:nvSpPr>
      <dsp:spPr>
        <a:xfrm>
          <a:off x="6780400" y="1078230"/>
          <a:ext cx="3053715" cy="1437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Facilities receives completed fund drive form and all listed club fundraisers are on file.</a:t>
          </a:r>
          <a:endParaRPr lang="en-US" sz="2100" kern="1200" dirty="0"/>
        </a:p>
      </dsp:txBody>
      <dsp:txXfrm>
        <a:off x="6850580" y="1148410"/>
        <a:ext cx="2913355" cy="1297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91AD6-4274-48CF-8DE5-81F6528CABC7}">
      <dsp:nvSpPr>
        <dsp:cNvPr id="0" name=""/>
        <dsp:cNvSpPr/>
      </dsp:nvSpPr>
      <dsp:spPr>
        <a:xfrm rot="5400000">
          <a:off x="1513538" y="933449"/>
          <a:ext cx="1520964" cy="13232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food prep and </a:t>
          </a:r>
          <a:r>
            <a:rPr lang="en-US" sz="1600" kern="1200" dirty="0" smtClean="0"/>
            <a:t>sales</a:t>
          </a:r>
          <a:endParaRPr lang="en-US" sz="1600" kern="1200" dirty="0"/>
        </a:p>
      </dsp:txBody>
      <dsp:txXfrm rot="-5400000">
        <a:off x="1818605" y="1071604"/>
        <a:ext cx="910829" cy="1046930"/>
      </dsp:txXfrm>
    </dsp:sp>
    <dsp:sp modelId="{4C140B2F-E713-477A-971B-59C3EF803F71}">
      <dsp:nvSpPr>
        <dsp:cNvPr id="0" name=""/>
        <dsp:cNvSpPr/>
      </dsp:nvSpPr>
      <dsp:spPr>
        <a:xfrm>
          <a:off x="5666481" y="304698"/>
          <a:ext cx="1697396" cy="91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56272-45E7-4512-A3D2-77AD529AF030}">
      <dsp:nvSpPr>
        <dsp:cNvPr id="0" name=""/>
        <dsp:cNvSpPr/>
      </dsp:nvSpPr>
      <dsp:spPr>
        <a:xfrm rot="5400000">
          <a:off x="177794" y="921419"/>
          <a:ext cx="1520964" cy="13232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 campus sales</a:t>
          </a:r>
          <a:endParaRPr lang="en-US" sz="1600" kern="1200" dirty="0"/>
        </a:p>
      </dsp:txBody>
      <dsp:txXfrm rot="-5400000">
        <a:off x="482861" y="1059574"/>
        <a:ext cx="910829" cy="1046930"/>
      </dsp:txXfrm>
    </dsp:sp>
    <dsp:sp modelId="{6046765D-0A7C-414B-B83E-334CA3748174}">
      <dsp:nvSpPr>
        <dsp:cNvPr id="0" name=""/>
        <dsp:cNvSpPr/>
      </dsp:nvSpPr>
      <dsp:spPr>
        <a:xfrm rot="5400000">
          <a:off x="2181008" y="2155088"/>
          <a:ext cx="1520964" cy="13232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flyers</a:t>
          </a:r>
          <a:endParaRPr lang="en-US" sz="1600" kern="1200" dirty="0"/>
        </a:p>
      </dsp:txBody>
      <dsp:txXfrm rot="-5400000">
        <a:off x="2486075" y="2293243"/>
        <a:ext cx="910829" cy="1046930"/>
      </dsp:txXfrm>
    </dsp:sp>
    <dsp:sp modelId="{1F7A6BAD-EA91-4D09-8F45-9996CCCD105F}">
      <dsp:nvSpPr>
        <dsp:cNvPr id="0" name=""/>
        <dsp:cNvSpPr/>
      </dsp:nvSpPr>
      <dsp:spPr>
        <a:xfrm>
          <a:off x="1888405" y="1595693"/>
          <a:ext cx="1642641" cy="91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0F5D8-9044-498D-A16A-6F3549C3E4B3}">
      <dsp:nvSpPr>
        <dsp:cNvPr id="0" name=""/>
        <dsp:cNvSpPr/>
      </dsp:nvSpPr>
      <dsp:spPr>
        <a:xfrm rot="5400000">
          <a:off x="829941" y="2144259"/>
          <a:ext cx="1520964" cy="13232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take home sales</a:t>
          </a:r>
          <a:endParaRPr lang="en-US" sz="1600" kern="1200" dirty="0"/>
        </a:p>
      </dsp:txBody>
      <dsp:txXfrm rot="-5400000">
        <a:off x="1135008" y="2282414"/>
        <a:ext cx="910829" cy="1046930"/>
      </dsp:txXfrm>
    </dsp:sp>
    <dsp:sp modelId="{31AF915D-55A3-496D-BD89-911D9BAE23AF}">
      <dsp:nvSpPr>
        <dsp:cNvPr id="0" name=""/>
        <dsp:cNvSpPr/>
      </dsp:nvSpPr>
      <dsp:spPr>
        <a:xfrm rot="5400000">
          <a:off x="2852325" y="933449"/>
          <a:ext cx="1520964" cy="13232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drives</a:t>
          </a:r>
          <a:endParaRPr lang="en-US" sz="1800" kern="1200" dirty="0"/>
        </a:p>
      </dsp:txBody>
      <dsp:txXfrm rot="-5400000">
        <a:off x="3157392" y="1071604"/>
        <a:ext cx="910829" cy="1046930"/>
      </dsp:txXfrm>
    </dsp:sp>
    <dsp:sp modelId="{B4040727-5952-4BF1-B7A8-F4D0E307BF21}">
      <dsp:nvSpPr>
        <dsp:cNvPr id="0" name=""/>
        <dsp:cNvSpPr/>
      </dsp:nvSpPr>
      <dsp:spPr>
        <a:xfrm>
          <a:off x="5666481" y="2886688"/>
          <a:ext cx="1697396" cy="91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10BD5-C3FE-4240-9B29-888C0ED32660}">
      <dsp:nvSpPr>
        <dsp:cNvPr id="0" name=""/>
        <dsp:cNvSpPr/>
      </dsp:nvSpPr>
      <dsp:spPr>
        <a:xfrm rot="5400000">
          <a:off x="4890471" y="2144974"/>
          <a:ext cx="1520964" cy="13232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donations</a:t>
          </a:r>
          <a:endParaRPr lang="en-US" sz="1600" kern="1200" dirty="0"/>
        </a:p>
      </dsp:txBody>
      <dsp:txXfrm rot="-5400000">
        <a:off x="5195538" y="2283129"/>
        <a:ext cx="910829" cy="1046930"/>
      </dsp:txXfrm>
    </dsp:sp>
    <dsp:sp modelId="{E0581214-29B9-4453-A9F4-7F24E82AF5EB}">
      <dsp:nvSpPr>
        <dsp:cNvPr id="0" name=""/>
        <dsp:cNvSpPr/>
      </dsp:nvSpPr>
      <dsp:spPr>
        <a:xfrm rot="5400000">
          <a:off x="4204637" y="933449"/>
          <a:ext cx="1520964" cy="13232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fund-raisers for 3rd parties</a:t>
          </a:r>
        </a:p>
      </dsp:txBody>
      <dsp:txXfrm rot="-5400000">
        <a:off x="4509704" y="1071604"/>
        <a:ext cx="910829" cy="1046930"/>
      </dsp:txXfrm>
    </dsp:sp>
    <dsp:sp modelId="{740F41D4-7037-4667-9046-126D9F425786}">
      <dsp:nvSpPr>
        <dsp:cNvPr id="0" name=""/>
        <dsp:cNvSpPr/>
      </dsp:nvSpPr>
      <dsp:spPr>
        <a:xfrm>
          <a:off x="1888405" y="4177682"/>
          <a:ext cx="1642641" cy="91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45B1A-A057-43DB-8884-67A98C1D850F}">
      <dsp:nvSpPr>
        <dsp:cNvPr id="0" name=""/>
        <dsp:cNvSpPr/>
      </dsp:nvSpPr>
      <dsp:spPr>
        <a:xfrm rot="5400000">
          <a:off x="3526821" y="2152122"/>
          <a:ext cx="1520964" cy="13232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off campus fundraiser</a:t>
          </a:r>
          <a:endParaRPr lang="en-US" sz="1700" kern="1200" dirty="0"/>
        </a:p>
      </dsp:txBody>
      <dsp:txXfrm rot="-5400000">
        <a:off x="3831888" y="2290277"/>
        <a:ext cx="910829" cy="1046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7BCDA-66A3-4CB3-AA31-A4BD187F26E2}">
      <dsp:nvSpPr>
        <dsp:cNvPr id="0" name=""/>
        <dsp:cNvSpPr/>
      </dsp:nvSpPr>
      <dsp:spPr>
        <a:xfrm rot="10800000">
          <a:off x="1706453" y="4572"/>
          <a:ext cx="5405120" cy="1380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6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Take home sales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Pies cost $</a:t>
          </a:r>
          <a:r>
            <a:rPr lang="en-US" sz="2400" kern="1200" dirty="0" smtClean="0"/>
            <a:t>7.50 / Club </a:t>
          </a:r>
          <a:r>
            <a:rPr lang="en-US" sz="2400" kern="1200" dirty="0" smtClean="0"/>
            <a:t>can charge any amount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2051466" y="4572"/>
        <a:ext cx="5060107" cy="1380053"/>
      </dsp:txXfrm>
    </dsp:sp>
    <dsp:sp modelId="{94FD99DB-5DC3-47BB-A85E-A7223073C65C}">
      <dsp:nvSpPr>
        <dsp:cNvPr id="0" name=""/>
        <dsp:cNvSpPr/>
      </dsp:nvSpPr>
      <dsp:spPr>
        <a:xfrm>
          <a:off x="1016426" y="4572"/>
          <a:ext cx="1380053" cy="138005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20" r="-632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948F4-7981-4CFC-AB53-D852AE099F4E}">
      <dsp:nvSpPr>
        <dsp:cNvPr id="0" name=""/>
        <dsp:cNvSpPr/>
      </dsp:nvSpPr>
      <dsp:spPr>
        <a:xfrm rot="10800000">
          <a:off x="1706453" y="1796581"/>
          <a:ext cx="5405120" cy="1380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6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Flyers / Take </a:t>
          </a:r>
          <a:r>
            <a:rPr lang="en-US" sz="2200" kern="1200" dirty="0" smtClean="0"/>
            <a:t>home sales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25% from flyer sales / 70% from take home </a:t>
          </a:r>
          <a:r>
            <a:rPr lang="en-US" sz="2200" kern="1200" dirty="0" smtClean="0"/>
            <a:t>sales go to the club</a:t>
          </a:r>
          <a:endParaRPr lang="en-US" sz="2200" kern="1200" dirty="0"/>
        </a:p>
      </dsp:txBody>
      <dsp:txXfrm rot="10800000">
        <a:off x="2051466" y="1796581"/>
        <a:ext cx="5060107" cy="1380053"/>
      </dsp:txXfrm>
    </dsp:sp>
    <dsp:sp modelId="{9EAE3EB5-5097-4C5B-85A1-65D6C6B0BADD}">
      <dsp:nvSpPr>
        <dsp:cNvPr id="0" name=""/>
        <dsp:cNvSpPr/>
      </dsp:nvSpPr>
      <dsp:spPr>
        <a:xfrm>
          <a:off x="1016426" y="1796581"/>
          <a:ext cx="1380053" cy="1380053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7" r="307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1100F-4C57-467E-B827-24BAB098CA46}">
      <dsp:nvSpPr>
        <dsp:cNvPr id="0" name=""/>
        <dsp:cNvSpPr/>
      </dsp:nvSpPr>
      <dsp:spPr>
        <a:xfrm rot="10800000">
          <a:off x="1706453" y="3588591"/>
          <a:ext cx="5405120" cy="1380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Flyers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20% of sales go to the club</a:t>
          </a:r>
          <a:endParaRPr lang="en-US" sz="2400" kern="1200" dirty="0" smtClean="0"/>
        </a:p>
      </dsp:txBody>
      <dsp:txXfrm rot="10800000">
        <a:off x="2051466" y="3588591"/>
        <a:ext cx="5060107" cy="1380053"/>
      </dsp:txXfrm>
    </dsp:sp>
    <dsp:sp modelId="{C285CE08-629D-4366-BE8E-72BAFAB13279}">
      <dsp:nvSpPr>
        <dsp:cNvPr id="0" name=""/>
        <dsp:cNvSpPr/>
      </dsp:nvSpPr>
      <dsp:spPr>
        <a:xfrm>
          <a:off x="1016426" y="3588591"/>
          <a:ext cx="1380053" cy="1380053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7" r="-3007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7BCDA-66A3-4CB3-AA31-A4BD187F26E2}">
      <dsp:nvSpPr>
        <dsp:cNvPr id="0" name=""/>
        <dsp:cNvSpPr/>
      </dsp:nvSpPr>
      <dsp:spPr>
        <a:xfrm rot="10800000">
          <a:off x="1706453" y="4572"/>
          <a:ext cx="5405120" cy="1380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Flyer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50% of </a:t>
          </a:r>
          <a:r>
            <a:rPr lang="en-US" sz="2400" kern="1200" dirty="0" smtClean="0"/>
            <a:t>sales </a:t>
          </a:r>
          <a:r>
            <a:rPr lang="en-US" sz="2400" kern="1200" dirty="0" smtClean="0"/>
            <a:t>go to club</a:t>
          </a:r>
          <a:endParaRPr lang="en-US" sz="2400" kern="1200" dirty="0"/>
        </a:p>
      </dsp:txBody>
      <dsp:txXfrm rot="10800000">
        <a:off x="2051466" y="4572"/>
        <a:ext cx="5060107" cy="1380053"/>
      </dsp:txXfrm>
    </dsp:sp>
    <dsp:sp modelId="{94FD99DB-5DC3-47BB-A85E-A7223073C65C}">
      <dsp:nvSpPr>
        <dsp:cNvPr id="0" name=""/>
        <dsp:cNvSpPr/>
      </dsp:nvSpPr>
      <dsp:spPr>
        <a:xfrm>
          <a:off x="1016426" y="4572"/>
          <a:ext cx="1380053" cy="138005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19" r="3619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948F4-7981-4CFC-AB53-D852AE099F4E}">
      <dsp:nvSpPr>
        <dsp:cNvPr id="0" name=""/>
        <dsp:cNvSpPr/>
      </dsp:nvSpPr>
      <dsp:spPr>
        <a:xfrm rot="10800000">
          <a:off x="1706453" y="1796581"/>
          <a:ext cx="5405120" cy="1380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Take </a:t>
          </a:r>
          <a:r>
            <a:rPr lang="en-US" sz="2400" kern="1200" dirty="0" smtClean="0"/>
            <a:t>home </a:t>
          </a:r>
          <a:r>
            <a:rPr lang="en-US" sz="2400" kern="1200" dirty="0" smtClean="0"/>
            <a:t>sales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Up to 50% of sales go to club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2051466" y="1796581"/>
        <a:ext cx="5060107" cy="1380053"/>
      </dsp:txXfrm>
    </dsp:sp>
    <dsp:sp modelId="{9EAE3EB5-5097-4C5B-85A1-65D6C6B0BADD}">
      <dsp:nvSpPr>
        <dsp:cNvPr id="0" name=""/>
        <dsp:cNvSpPr/>
      </dsp:nvSpPr>
      <dsp:spPr>
        <a:xfrm>
          <a:off x="1016426" y="1796581"/>
          <a:ext cx="1380053" cy="1380053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7" r="-3007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1100F-4C57-467E-B827-24BAB098CA46}">
      <dsp:nvSpPr>
        <dsp:cNvPr id="0" name=""/>
        <dsp:cNvSpPr/>
      </dsp:nvSpPr>
      <dsp:spPr>
        <a:xfrm rot="10800000">
          <a:off x="1706453" y="3588591"/>
          <a:ext cx="5405120" cy="1380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6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Take home </a:t>
          </a:r>
          <a:r>
            <a:rPr lang="en-US" sz="2300" kern="1200" dirty="0" smtClean="0"/>
            <a:t>sales / On campus sales</a:t>
          </a: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50</a:t>
          </a:r>
          <a:r>
            <a:rPr lang="en-US" sz="2300" kern="1200" dirty="0" smtClean="0"/>
            <a:t>% of sales go to club</a:t>
          </a: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2051466" y="3588591"/>
        <a:ext cx="5060107" cy="1380053"/>
      </dsp:txXfrm>
    </dsp:sp>
    <dsp:sp modelId="{C285CE08-629D-4366-BE8E-72BAFAB13279}">
      <dsp:nvSpPr>
        <dsp:cNvPr id="0" name=""/>
        <dsp:cNvSpPr/>
      </dsp:nvSpPr>
      <dsp:spPr>
        <a:xfrm>
          <a:off x="1016426" y="3588591"/>
          <a:ext cx="1380053" cy="1380053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20" r="-632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7BCDA-66A3-4CB3-AA31-A4BD187F26E2}">
      <dsp:nvSpPr>
        <dsp:cNvPr id="0" name=""/>
        <dsp:cNvSpPr/>
      </dsp:nvSpPr>
      <dsp:spPr>
        <a:xfrm rot="10800000">
          <a:off x="1706453" y="4572"/>
          <a:ext cx="5405120" cy="1380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6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Take home </a:t>
          </a:r>
          <a:r>
            <a:rPr lang="en-US" sz="2300" kern="1200" dirty="0" smtClean="0"/>
            <a:t>sales / On campus sales</a:t>
          </a: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On average, 50-60% of sales go to the club</a:t>
          </a:r>
          <a:endParaRPr lang="en-US" sz="2300" kern="1200" dirty="0"/>
        </a:p>
      </dsp:txBody>
      <dsp:txXfrm rot="10800000">
        <a:off x="2051466" y="4572"/>
        <a:ext cx="5060107" cy="1380053"/>
      </dsp:txXfrm>
    </dsp:sp>
    <dsp:sp modelId="{94FD99DB-5DC3-47BB-A85E-A7223073C65C}">
      <dsp:nvSpPr>
        <dsp:cNvPr id="0" name=""/>
        <dsp:cNvSpPr/>
      </dsp:nvSpPr>
      <dsp:spPr>
        <a:xfrm>
          <a:off x="1016426" y="4572"/>
          <a:ext cx="1380053" cy="138005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632" r="-9632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948F4-7981-4CFC-AB53-D852AE099F4E}">
      <dsp:nvSpPr>
        <dsp:cNvPr id="0" name=""/>
        <dsp:cNvSpPr/>
      </dsp:nvSpPr>
      <dsp:spPr>
        <a:xfrm rot="10800000">
          <a:off x="1706453" y="1808615"/>
          <a:ext cx="5405120" cy="1380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Flyer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20% of sales go to the club</a:t>
          </a:r>
          <a:endParaRPr lang="en-US" sz="2400" kern="1200" dirty="0"/>
        </a:p>
      </dsp:txBody>
      <dsp:txXfrm rot="10800000">
        <a:off x="2051466" y="1808615"/>
        <a:ext cx="5060107" cy="1380053"/>
      </dsp:txXfrm>
    </dsp:sp>
    <dsp:sp modelId="{9EAE3EB5-5097-4C5B-85A1-65D6C6B0BADD}">
      <dsp:nvSpPr>
        <dsp:cNvPr id="0" name=""/>
        <dsp:cNvSpPr/>
      </dsp:nvSpPr>
      <dsp:spPr>
        <a:xfrm>
          <a:off x="1016426" y="1796581"/>
          <a:ext cx="1380053" cy="1380053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7" r="307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1100F-4C57-467E-B827-24BAB098CA46}">
      <dsp:nvSpPr>
        <dsp:cNvPr id="0" name=""/>
        <dsp:cNvSpPr/>
      </dsp:nvSpPr>
      <dsp:spPr>
        <a:xfrm rot="10800000">
          <a:off x="1706453" y="3588591"/>
          <a:ext cx="5405120" cy="13800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56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Flyer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15% of sales go to the club</a:t>
          </a:r>
          <a:endParaRPr lang="en-US" sz="2400" kern="1200" dirty="0"/>
        </a:p>
      </dsp:txBody>
      <dsp:txXfrm rot="10800000">
        <a:off x="2051466" y="3588591"/>
        <a:ext cx="5060107" cy="1380053"/>
      </dsp:txXfrm>
    </dsp:sp>
    <dsp:sp modelId="{C285CE08-629D-4366-BE8E-72BAFAB13279}">
      <dsp:nvSpPr>
        <dsp:cNvPr id="0" name=""/>
        <dsp:cNvSpPr/>
      </dsp:nvSpPr>
      <dsp:spPr>
        <a:xfrm>
          <a:off x="1016426" y="3588591"/>
          <a:ext cx="1380053" cy="1380053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7" r="307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fundraise as a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Club Development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6" y="201913"/>
            <a:ext cx="2441120" cy="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yielding fundraisers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5279188"/>
              </p:ext>
            </p:extLst>
          </p:nvPr>
        </p:nvGraphicFramePr>
        <p:xfrm>
          <a:off x="2032000" y="1558212"/>
          <a:ext cx="8128000" cy="497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1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yielding fundraisers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166589"/>
              </p:ext>
            </p:extLst>
          </p:nvPr>
        </p:nvGraphicFramePr>
        <p:xfrm>
          <a:off x="2032000" y="1558212"/>
          <a:ext cx="8128000" cy="497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7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join us for our next club development day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“Planning For Next Semester”</a:t>
            </a:r>
          </a:p>
          <a:p>
            <a:pPr lvl="1"/>
            <a:r>
              <a:rPr lang="en-US" sz="3200" dirty="0" smtClean="0"/>
              <a:t>Thursday, November 17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pPr lvl="1"/>
            <a:r>
              <a:rPr lang="en-US" sz="3200" dirty="0" smtClean="0"/>
              <a:t>2:30-3:30pm</a:t>
            </a:r>
          </a:p>
          <a:p>
            <a:pPr lvl="1"/>
            <a:r>
              <a:rPr lang="en-US" sz="3200" dirty="0" smtClean="0"/>
              <a:t>CAT 208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710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fundraising?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Clubs choose to do fundraisers because they have specific goals:</a:t>
            </a:r>
          </a:p>
          <a:p>
            <a:pPr lvl="1"/>
            <a:r>
              <a:rPr lang="en-US" sz="2400" dirty="0" smtClean="0"/>
              <a:t>Club field trips</a:t>
            </a:r>
          </a:p>
          <a:p>
            <a:pPr lvl="1"/>
            <a:r>
              <a:rPr lang="en-US" sz="2400" dirty="0" smtClean="0"/>
              <a:t>Club purchases</a:t>
            </a:r>
          </a:p>
          <a:p>
            <a:pPr lvl="1"/>
            <a:r>
              <a:rPr lang="en-US" sz="2400" dirty="0" smtClean="0"/>
              <a:t>Club events</a:t>
            </a:r>
          </a:p>
          <a:p>
            <a:r>
              <a:rPr lang="en-US" sz="2800" dirty="0" smtClean="0"/>
              <a:t>Fundraisers provide an opportunity for clubs to work together toward a common goal.</a:t>
            </a:r>
            <a:endParaRPr lang="en-US" sz="28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24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fund drive form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5"/>
            <a:ext cx="3092115" cy="4398207"/>
          </a:xfrm>
        </p:spPr>
        <p:txBody>
          <a:bodyPr>
            <a:normAutofit fontScale="92500"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Whether you have a fundraiser on or off campus as a club, a fund drive form must be completed.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For clubs, the sponsoring division/department is CL&amp;SL.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contact person is the club member who is completing the form.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 smtClean="0"/>
              <a:t>You may list the entire semester’s planned fundraisers on this form (attach a list, if necessary).</a:t>
            </a:r>
            <a:endParaRPr lang="en-US" sz="1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" y="296441"/>
            <a:ext cx="7231225" cy="63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fund drive </a:t>
            </a:r>
            <a:r>
              <a:rPr lang="en-US" sz="2400" dirty="0" smtClean="0"/>
              <a:t>form cont’d…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We recommend putting “Semester  and  Year” for the day, time, date field (</a:t>
            </a:r>
            <a:r>
              <a:rPr lang="en-US" dirty="0" err="1" smtClean="0"/>
              <a:t>ie</a:t>
            </a:r>
            <a:r>
              <a:rPr lang="en-US" dirty="0" smtClean="0"/>
              <a:t>: Fall 2016</a:t>
            </a:r>
            <a:r>
              <a:rPr lang="en-US" dirty="0"/>
              <a:t> </a:t>
            </a:r>
            <a:r>
              <a:rPr lang="en-US" dirty="0" smtClean="0"/>
              <a:t>or Spring 2017)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Clubs are responsible for obtaining the advisor’s signature (line 1).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Signature lines 2-4 are obtained by CL&amp;SL and Facilities. The forms circulate through the VPSS office, VPCAS office, and the President’s office.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2" y="827182"/>
            <a:ext cx="7165913" cy="507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drive form: </a:t>
            </a:r>
            <a:br>
              <a:rPr lang="en-US" dirty="0" smtClean="0"/>
            </a:br>
            <a:r>
              <a:rPr lang="en-US" dirty="0" smtClean="0"/>
              <a:t>sequence of events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031706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3144" y="5184711"/>
            <a:ext cx="110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WHEN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4158" y="5184711"/>
            <a:ext cx="277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Beginning of the semester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2627" y="5184711"/>
            <a:ext cx="331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 weeks prior to first fundraiser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80310" y="5184711"/>
            <a:ext cx="298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Two-three weeks prior to fundraiser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fundraisers throughout Mjc history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122061"/>
              </p:ext>
            </p:extLst>
          </p:nvPr>
        </p:nvGraphicFramePr>
        <p:xfrm>
          <a:off x="2731169" y="2028425"/>
          <a:ext cx="9252284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0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 when planning a fundraiser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What types of things do students want to spend money on?</a:t>
            </a:r>
          </a:p>
          <a:p>
            <a:r>
              <a:rPr lang="en-US" sz="2800" dirty="0" smtClean="0"/>
              <a:t>What is your profit margin?</a:t>
            </a:r>
          </a:p>
          <a:p>
            <a:r>
              <a:rPr lang="en-US" sz="2800" dirty="0" smtClean="0"/>
              <a:t>How many club members are able to participate?</a:t>
            </a:r>
          </a:p>
          <a:p>
            <a:r>
              <a:rPr lang="en-US" sz="2800" dirty="0" smtClean="0"/>
              <a:t>During what time of year are you planning to fundraise?</a:t>
            </a:r>
          </a:p>
          <a:p>
            <a:pPr lvl="1"/>
            <a:r>
              <a:rPr lang="en-US" sz="2400" dirty="0" smtClean="0"/>
              <a:t>Is there something you can capitalize on?</a:t>
            </a:r>
          </a:p>
          <a:p>
            <a:pPr lvl="1"/>
            <a:r>
              <a:rPr lang="en-US" sz="2400" dirty="0" smtClean="0"/>
              <a:t>Are there certain times that certain fundraisers won’t fare as well and vice versa?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fundraisers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34" y="3705726"/>
            <a:ext cx="2417388" cy="31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yielding fundraisers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0115924"/>
              </p:ext>
            </p:extLst>
          </p:nvPr>
        </p:nvGraphicFramePr>
        <p:xfrm>
          <a:off x="2032000" y="1558212"/>
          <a:ext cx="8128000" cy="497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53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295</TotalTime>
  <Words>480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How to fundraise as a club</vt:lpstr>
      <vt:lpstr>What is the purpose of fundraising?</vt:lpstr>
      <vt:lpstr>The fund drive form</vt:lpstr>
      <vt:lpstr>The fund drive form cont’d…</vt:lpstr>
      <vt:lpstr>Fund drive form:  sequence of events</vt:lpstr>
      <vt:lpstr>Common types of fundraisers throughout Mjc history</vt:lpstr>
      <vt:lpstr>Things to consider when planning a fundraiser</vt:lpstr>
      <vt:lpstr>Suggestions for fundraisers</vt:lpstr>
      <vt:lpstr>High yielding fundraisers</vt:lpstr>
      <vt:lpstr>High yielding fundraisers</vt:lpstr>
      <vt:lpstr>High yielding fundraisers</vt:lpstr>
      <vt:lpstr>Please join us for our next club development day workshop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fundraise as a club</dc:title>
  <dc:creator>Megan Lee</dc:creator>
  <cp:lastModifiedBy>Megan Lee</cp:lastModifiedBy>
  <cp:revision>75</cp:revision>
  <dcterms:created xsi:type="dcterms:W3CDTF">2016-11-09T21:27:43Z</dcterms:created>
  <dcterms:modified xsi:type="dcterms:W3CDTF">2016-11-10T17:39:12Z</dcterms:modified>
</cp:coreProperties>
</file>