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8" r:id="rId4"/>
    <p:sldMasterId id="2147484184" r:id="rId5"/>
    <p:sldMasterId id="2147484164" r:id="rId6"/>
    <p:sldMasterId id="2147484151" r:id="rId7"/>
    <p:sldMasterId id="2147484144" r:id="rId8"/>
    <p:sldMasterId id="2147484132" r:id="rId9"/>
  </p:sldMasterIdLst>
  <p:notesMasterIdLst>
    <p:notesMasterId r:id="rId30"/>
  </p:notesMasterIdLst>
  <p:handoutMasterIdLst>
    <p:handoutMasterId r:id="rId31"/>
  </p:handoutMasterIdLst>
  <p:sldIdLst>
    <p:sldId id="321" r:id="rId10"/>
    <p:sldId id="316" r:id="rId11"/>
    <p:sldId id="314" r:id="rId12"/>
    <p:sldId id="283" r:id="rId13"/>
    <p:sldId id="284" r:id="rId14"/>
    <p:sldId id="265" r:id="rId15"/>
    <p:sldId id="268" r:id="rId16"/>
    <p:sldId id="269" r:id="rId17"/>
    <p:sldId id="298" r:id="rId18"/>
    <p:sldId id="323" r:id="rId19"/>
    <p:sldId id="324" r:id="rId20"/>
    <p:sldId id="326" r:id="rId21"/>
    <p:sldId id="327" r:id="rId22"/>
    <p:sldId id="325" r:id="rId23"/>
    <p:sldId id="295" r:id="rId24"/>
    <p:sldId id="277" r:id="rId25"/>
    <p:sldId id="278" r:id="rId26"/>
    <p:sldId id="322" r:id="rId27"/>
    <p:sldId id="288" r:id="rId28"/>
    <p:sldId id="294" r:id="rId2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86406" autoAdjust="0"/>
  </p:normalViewPr>
  <p:slideViewPr>
    <p:cSldViewPr snapToGrid="0">
      <p:cViewPr varScale="1">
        <p:scale>
          <a:sx n="75" d="100"/>
          <a:sy n="75" d="100"/>
        </p:scale>
        <p:origin x="14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66" d="100"/>
          <a:sy n="66" d="100"/>
        </p:scale>
        <p:origin x="4260" y="67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Mendez" userId="78d1c2e6-ce8b-4328-9ddb-457aabdaa276" providerId="ADAL" clId="{9889839E-0F01-4268-8A73-DE4A6E6BC19D}"/>
    <pc:docChg chg="undo custSel addSld delSld modSld sldOrd">
      <pc:chgData name="Pedro Mendez" userId="78d1c2e6-ce8b-4328-9ddb-457aabdaa276" providerId="ADAL" clId="{9889839E-0F01-4268-8A73-DE4A6E6BC19D}" dt="2020-05-14T05:43:56.001" v="5666" actId="20577"/>
      <pc:docMkLst>
        <pc:docMk/>
      </pc:docMkLst>
      <pc:sldChg chg="modSp">
        <pc:chgData name="Pedro Mendez" userId="78d1c2e6-ce8b-4328-9ddb-457aabdaa276" providerId="ADAL" clId="{9889839E-0F01-4268-8A73-DE4A6E6BC19D}" dt="2020-05-14T03:51:14.559" v="1087" actId="20577"/>
        <pc:sldMkLst>
          <pc:docMk/>
          <pc:sldMk cId="0" sldId="265"/>
        </pc:sldMkLst>
        <pc:spChg chg="mod">
          <ac:chgData name="Pedro Mendez" userId="78d1c2e6-ce8b-4328-9ddb-457aabdaa276" providerId="ADAL" clId="{9889839E-0F01-4268-8A73-DE4A6E6BC19D}" dt="2020-05-14T03:51:14.559" v="1087" actId="20577"/>
          <ac:spMkLst>
            <pc:docMk/>
            <pc:sldMk cId="0" sldId="265"/>
            <ac:spMk id="23555" creationId="{00000000-0000-0000-0000-000000000000}"/>
          </ac:spMkLst>
        </pc:spChg>
      </pc:sldChg>
      <pc:sldChg chg="modSp">
        <pc:chgData name="Pedro Mendez" userId="78d1c2e6-ce8b-4328-9ddb-457aabdaa276" providerId="ADAL" clId="{9889839E-0F01-4268-8A73-DE4A6E6BC19D}" dt="2020-05-14T05:43:17.550" v="5665" actId="20577"/>
        <pc:sldMkLst>
          <pc:docMk/>
          <pc:sldMk cId="0" sldId="268"/>
        </pc:sldMkLst>
        <pc:spChg chg="mod">
          <ac:chgData name="Pedro Mendez" userId="78d1c2e6-ce8b-4328-9ddb-457aabdaa276" providerId="ADAL" clId="{9889839E-0F01-4268-8A73-DE4A6E6BC19D}" dt="2020-05-14T05:42:59.284" v="5653" actId="1076"/>
          <ac:spMkLst>
            <pc:docMk/>
            <pc:sldMk cId="0" sldId="268"/>
            <ac:spMk id="19459" creationId="{00000000-0000-0000-0000-000000000000}"/>
          </ac:spMkLst>
        </pc:spChg>
        <pc:spChg chg="mod">
          <ac:chgData name="Pedro Mendez" userId="78d1c2e6-ce8b-4328-9ddb-457aabdaa276" providerId="ADAL" clId="{9889839E-0F01-4268-8A73-DE4A6E6BC19D}" dt="2020-05-14T05:43:17.550" v="5665" actId="20577"/>
          <ac:spMkLst>
            <pc:docMk/>
            <pc:sldMk cId="0" sldId="268"/>
            <ac:spMk id="21507" creationId="{00000000-0000-0000-0000-000000000000}"/>
          </ac:spMkLst>
        </pc:spChg>
      </pc:sldChg>
      <pc:sldChg chg="modSp">
        <pc:chgData name="Pedro Mendez" userId="78d1c2e6-ce8b-4328-9ddb-457aabdaa276" providerId="ADAL" clId="{9889839E-0F01-4268-8A73-DE4A6E6BC19D}" dt="2020-05-14T04:42:54.566" v="2537" actId="6549"/>
        <pc:sldMkLst>
          <pc:docMk/>
          <pc:sldMk cId="0" sldId="269"/>
        </pc:sldMkLst>
        <pc:spChg chg="mod">
          <ac:chgData name="Pedro Mendez" userId="78d1c2e6-ce8b-4328-9ddb-457aabdaa276" providerId="ADAL" clId="{9889839E-0F01-4268-8A73-DE4A6E6BC19D}" dt="2020-05-14T04:39:53.057" v="2531" actId="207"/>
          <ac:spMkLst>
            <pc:docMk/>
            <pc:sldMk cId="0" sldId="269"/>
            <ac:spMk id="20483" creationId="{00000000-0000-0000-0000-000000000000}"/>
          </ac:spMkLst>
        </pc:spChg>
        <pc:spChg chg="mod">
          <ac:chgData name="Pedro Mendez" userId="78d1c2e6-ce8b-4328-9ddb-457aabdaa276" providerId="ADAL" clId="{9889839E-0F01-4268-8A73-DE4A6E6BC19D}" dt="2020-05-14T04:42:54.566" v="2537" actId="6549"/>
          <ac:spMkLst>
            <pc:docMk/>
            <pc:sldMk cId="0" sldId="269"/>
            <ac:spMk id="22531" creationId="{00000000-0000-0000-0000-000000000000}"/>
          </ac:spMkLst>
        </pc:spChg>
        <pc:spChg chg="mod">
          <ac:chgData name="Pedro Mendez" userId="78d1c2e6-ce8b-4328-9ddb-457aabdaa276" providerId="ADAL" clId="{9889839E-0F01-4268-8A73-DE4A6E6BC19D}" dt="2020-05-14T04:39:57.559" v="2532" actId="207"/>
          <ac:spMkLst>
            <pc:docMk/>
            <pc:sldMk cId="0" sldId="269"/>
            <ac:spMk id="22533" creationId="{00000000-0000-0000-0000-000000000000}"/>
          </ac:spMkLst>
        </pc:spChg>
      </pc:sldChg>
      <pc:sldChg chg="modSp">
        <pc:chgData name="Pedro Mendez" userId="78d1c2e6-ce8b-4328-9ddb-457aabdaa276" providerId="ADAL" clId="{9889839E-0F01-4268-8A73-DE4A6E6BC19D}" dt="2020-05-14T04:38:22.885" v="2517" actId="13926"/>
        <pc:sldMkLst>
          <pc:docMk/>
          <pc:sldMk cId="0" sldId="278"/>
        </pc:sldMkLst>
        <pc:spChg chg="mod">
          <ac:chgData name="Pedro Mendez" userId="78d1c2e6-ce8b-4328-9ddb-457aabdaa276" providerId="ADAL" clId="{9889839E-0F01-4268-8A73-DE4A6E6BC19D}" dt="2020-05-14T04:36:05.766" v="2503" actId="1076"/>
          <ac:spMkLst>
            <pc:docMk/>
            <pc:sldMk cId="0" sldId="278"/>
            <ac:spMk id="30722" creationId="{00000000-0000-0000-0000-000000000000}"/>
          </ac:spMkLst>
        </pc:spChg>
        <pc:spChg chg="mod">
          <ac:chgData name="Pedro Mendez" userId="78d1c2e6-ce8b-4328-9ddb-457aabdaa276" providerId="ADAL" clId="{9889839E-0F01-4268-8A73-DE4A6E6BC19D}" dt="2020-05-14T04:38:22.885" v="2517" actId="13926"/>
          <ac:spMkLst>
            <pc:docMk/>
            <pc:sldMk cId="0" sldId="278"/>
            <ac:spMk id="30723" creationId="{00000000-0000-0000-0000-000000000000}"/>
          </ac:spMkLst>
        </pc:spChg>
      </pc:sldChg>
      <pc:sldChg chg="del">
        <pc:chgData name="Pedro Mendez" userId="78d1c2e6-ce8b-4328-9ddb-457aabdaa276" providerId="ADAL" clId="{9889839E-0F01-4268-8A73-DE4A6E6BC19D}" dt="2020-05-14T04:38:53.060" v="2518" actId="2696"/>
        <pc:sldMkLst>
          <pc:docMk/>
          <pc:sldMk cId="0" sldId="282"/>
        </pc:sldMkLst>
      </pc:sldChg>
      <pc:sldChg chg="addSp modSp">
        <pc:chgData name="Pedro Mendez" userId="78d1c2e6-ce8b-4328-9ddb-457aabdaa276" providerId="ADAL" clId="{9889839E-0F01-4268-8A73-DE4A6E6BC19D}" dt="2020-05-14T03:31:55.115" v="490" actId="1076"/>
        <pc:sldMkLst>
          <pc:docMk/>
          <pc:sldMk cId="0" sldId="283"/>
        </pc:sldMkLst>
        <pc:spChg chg="mod">
          <ac:chgData name="Pedro Mendez" userId="78d1c2e6-ce8b-4328-9ddb-457aabdaa276" providerId="ADAL" clId="{9889839E-0F01-4268-8A73-DE4A6E6BC19D}" dt="2020-05-14T03:31:55.115" v="490" actId="1076"/>
          <ac:spMkLst>
            <pc:docMk/>
            <pc:sldMk cId="0" sldId="283"/>
            <ac:spMk id="7170" creationId="{00000000-0000-0000-0000-000000000000}"/>
          </ac:spMkLst>
        </pc:spChg>
        <pc:spChg chg="mod">
          <ac:chgData name="Pedro Mendez" userId="78d1c2e6-ce8b-4328-9ddb-457aabdaa276" providerId="ADAL" clId="{9889839E-0F01-4268-8A73-DE4A6E6BC19D}" dt="2020-05-14T03:31:51.579" v="489" actId="1076"/>
          <ac:spMkLst>
            <pc:docMk/>
            <pc:sldMk cId="0" sldId="283"/>
            <ac:spMk id="14339" creationId="{00000000-0000-0000-0000-000000000000}"/>
          </ac:spMkLst>
        </pc:spChg>
        <pc:picChg chg="add mod">
          <ac:chgData name="Pedro Mendez" userId="78d1c2e6-ce8b-4328-9ddb-457aabdaa276" providerId="ADAL" clId="{9889839E-0F01-4268-8A73-DE4A6E6BC19D}" dt="2020-05-14T03:30:57.499" v="485" actId="1076"/>
          <ac:picMkLst>
            <pc:docMk/>
            <pc:sldMk cId="0" sldId="283"/>
            <ac:picMk id="1026" creationId="{C4EF4137-7F33-476E-8F0D-C1C53947BCDE}"/>
          </ac:picMkLst>
        </pc:picChg>
      </pc:sldChg>
      <pc:sldChg chg="modSp">
        <pc:chgData name="Pedro Mendez" userId="78d1c2e6-ce8b-4328-9ddb-457aabdaa276" providerId="ADAL" clId="{9889839E-0F01-4268-8A73-DE4A6E6BC19D}" dt="2020-05-14T04:42:18.875" v="2533" actId="14100"/>
        <pc:sldMkLst>
          <pc:docMk/>
          <pc:sldMk cId="0" sldId="284"/>
        </pc:sldMkLst>
        <pc:spChg chg="mod">
          <ac:chgData name="Pedro Mendez" userId="78d1c2e6-ce8b-4328-9ddb-457aabdaa276" providerId="ADAL" clId="{9889839E-0F01-4268-8A73-DE4A6E6BC19D}" dt="2020-05-14T04:42:18.875" v="2533" actId="14100"/>
          <ac:spMkLst>
            <pc:docMk/>
            <pc:sldMk cId="0" sldId="284"/>
            <ac:spMk id="15362" creationId="{00000000-0000-0000-0000-000000000000}"/>
          </ac:spMkLst>
        </pc:spChg>
        <pc:spChg chg="mod">
          <ac:chgData name="Pedro Mendez" userId="78d1c2e6-ce8b-4328-9ddb-457aabdaa276" providerId="ADAL" clId="{9889839E-0F01-4268-8A73-DE4A6E6BC19D}" dt="2020-05-14T03:41:46.715" v="1011" actId="1076"/>
          <ac:spMkLst>
            <pc:docMk/>
            <pc:sldMk cId="0" sldId="284"/>
            <ac:spMk id="15363" creationId="{00000000-0000-0000-0000-000000000000}"/>
          </ac:spMkLst>
        </pc:spChg>
      </pc:sldChg>
      <pc:sldChg chg="del">
        <pc:chgData name="Pedro Mendez" userId="78d1c2e6-ce8b-4328-9ddb-457aabdaa276" providerId="ADAL" clId="{9889839E-0F01-4268-8A73-DE4A6E6BC19D}" dt="2020-05-14T05:31:14.657" v="5501" actId="2696"/>
        <pc:sldMkLst>
          <pc:docMk/>
          <pc:sldMk cId="0" sldId="288"/>
        </pc:sldMkLst>
      </pc:sldChg>
      <pc:sldChg chg="modSp add">
        <pc:chgData name="Pedro Mendez" userId="78d1c2e6-ce8b-4328-9ddb-457aabdaa276" providerId="ADAL" clId="{9889839E-0F01-4268-8A73-DE4A6E6BC19D}" dt="2020-05-14T05:43:56.001" v="5666" actId="20577"/>
        <pc:sldMkLst>
          <pc:docMk/>
          <pc:sldMk cId="1725606464" sldId="288"/>
        </pc:sldMkLst>
        <pc:spChg chg="mod">
          <ac:chgData name="Pedro Mendez" userId="78d1c2e6-ce8b-4328-9ddb-457aabdaa276" providerId="ADAL" clId="{9889839E-0F01-4268-8A73-DE4A6E6BC19D}" dt="2020-05-14T05:43:56.001" v="5666" actId="20577"/>
          <ac:spMkLst>
            <pc:docMk/>
            <pc:sldMk cId="1725606464" sldId="288"/>
            <ac:spMk id="18434" creationId="{00000000-0000-0000-0000-000000000000}"/>
          </ac:spMkLst>
        </pc:spChg>
      </pc:sldChg>
      <pc:sldChg chg="modSp">
        <pc:chgData name="Pedro Mendez" userId="78d1c2e6-ce8b-4328-9ddb-457aabdaa276" providerId="ADAL" clId="{9889839E-0F01-4268-8A73-DE4A6E6BC19D}" dt="2020-05-14T04:35:41.045" v="2500" actId="20577"/>
        <pc:sldMkLst>
          <pc:docMk/>
          <pc:sldMk cId="0" sldId="295"/>
        </pc:sldMkLst>
        <pc:spChg chg="mod">
          <ac:chgData name="Pedro Mendez" userId="78d1c2e6-ce8b-4328-9ddb-457aabdaa276" providerId="ADAL" clId="{9889839E-0F01-4268-8A73-DE4A6E6BC19D}" dt="2020-05-14T04:35:41.045" v="2500" actId="20577"/>
          <ac:spMkLst>
            <pc:docMk/>
            <pc:sldMk cId="0" sldId="295"/>
            <ac:spMk id="25603" creationId="{00000000-0000-0000-0000-000000000000}"/>
          </ac:spMkLst>
        </pc:spChg>
      </pc:sldChg>
      <pc:sldChg chg="addSp delSp modSp">
        <pc:chgData name="Pedro Mendez" userId="78d1c2e6-ce8b-4328-9ddb-457aabdaa276" providerId="ADAL" clId="{9889839E-0F01-4268-8A73-DE4A6E6BC19D}" dt="2020-05-14T05:07:58.473" v="4219" actId="12"/>
        <pc:sldMkLst>
          <pc:docMk/>
          <pc:sldMk cId="0" sldId="298"/>
        </pc:sldMkLst>
        <pc:spChg chg="mod">
          <ac:chgData name="Pedro Mendez" userId="78d1c2e6-ce8b-4328-9ddb-457aabdaa276" providerId="ADAL" clId="{9889839E-0F01-4268-8A73-DE4A6E6BC19D}" dt="2020-05-14T05:07:58.473" v="4219" actId="12"/>
          <ac:spMkLst>
            <pc:docMk/>
            <pc:sldMk cId="0" sldId="298"/>
            <ac:spMk id="3" creationId="{00000000-0000-0000-0000-000000000000}"/>
          </ac:spMkLst>
        </pc:spChg>
        <pc:spChg chg="del mod">
          <ac:chgData name="Pedro Mendez" userId="78d1c2e6-ce8b-4328-9ddb-457aabdaa276" providerId="ADAL" clId="{9889839E-0F01-4268-8A73-DE4A6E6BC19D}" dt="2020-05-14T04:45:52.429" v="2543" actId="478"/>
          <ac:spMkLst>
            <pc:docMk/>
            <pc:sldMk cId="0" sldId="298"/>
            <ac:spMk id="4" creationId="{00000000-0000-0000-0000-000000000000}"/>
          </ac:spMkLst>
        </pc:spChg>
        <pc:spChg chg="add del mod">
          <ac:chgData name="Pedro Mendez" userId="78d1c2e6-ce8b-4328-9ddb-457aabdaa276" providerId="ADAL" clId="{9889839E-0F01-4268-8A73-DE4A6E6BC19D}" dt="2020-05-14T04:45:57.690" v="2544" actId="478"/>
          <ac:spMkLst>
            <pc:docMk/>
            <pc:sldMk cId="0" sldId="298"/>
            <ac:spMk id="5" creationId="{88076AAF-7545-4F1D-A233-F14E22B2C0FA}"/>
          </ac:spMkLst>
        </pc:spChg>
        <pc:spChg chg="mod">
          <ac:chgData name="Pedro Mendez" userId="78d1c2e6-ce8b-4328-9ddb-457aabdaa276" providerId="ADAL" clId="{9889839E-0F01-4268-8A73-DE4A6E6BC19D}" dt="2020-05-14T04:51:57.560" v="3205" actId="20577"/>
          <ac:spMkLst>
            <pc:docMk/>
            <pc:sldMk cId="0" sldId="298"/>
            <ac:spMk id="21506" creationId="{00000000-0000-0000-0000-000000000000}"/>
          </ac:spMkLst>
        </pc:spChg>
      </pc:sldChg>
      <pc:sldChg chg="del">
        <pc:chgData name="Pedro Mendez" userId="78d1c2e6-ce8b-4328-9ddb-457aabdaa276" providerId="ADAL" clId="{9889839E-0F01-4268-8A73-DE4A6E6BC19D}" dt="2020-05-14T04:35:26.191" v="2499" actId="2696"/>
        <pc:sldMkLst>
          <pc:docMk/>
          <pc:sldMk cId="0" sldId="299"/>
        </pc:sldMkLst>
      </pc:sldChg>
      <pc:sldChg chg="del">
        <pc:chgData name="Pedro Mendez" userId="78d1c2e6-ce8b-4328-9ddb-457aabdaa276" providerId="ADAL" clId="{9889839E-0F01-4268-8A73-DE4A6E6BC19D}" dt="2020-05-14T04:38:54.751" v="2519" actId="2696"/>
        <pc:sldMkLst>
          <pc:docMk/>
          <pc:sldMk cId="1266461266" sldId="300"/>
        </pc:sldMkLst>
      </pc:sldChg>
      <pc:sldChg chg="del">
        <pc:chgData name="Pedro Mendez" userId="78d1c2e6-ce8b-4328-9ddb-457aabdaa276" providerId="ADAL" clId="{9889839E-0F01-4268-8A73-DE4A6E6BC19D}" dt="2020-05-14T04:38:56.993" v="2520" actId="2696"/>
        <pc:sldMkLst>
          <pc:docMk/>
          <pc:sldMk cId="3400706417" sldId="301"/>
        </pc:sldMkLst>
      </pc:sldChg>
      <pc:sldChg chg="del">
        <pc:chgData name="Pedro Mendez" userId="78d1c2e6-ce8b-4328-9ddb-457aabdaa276" providerId="ADAL" clId="{9889839E-0F01-4268-8A73-DE4A6E6BC19D}" dt="2020-05-14T04:38:59.122" v="2521" actId="2696"/>
        <pc:sldMkLst>
          <pc:docMk/>
          <pc:sldMk cId="98494462" sldId="302"/>
        </pc:sldMkLst>
      </pc:sldChg>
      <pc:sldChg chg="del">
        <pc:chgData name="Pedro Mendez" userId="78d1c2e6-ce8b-4328-9ddb-457aabdaa276" providerId="ADAL" clId="{9889839E-0F01-4268-8A73-DE4A6E6BC19D}" dt="2020-05-14T04:39:05.340" v="2522" actId="2696"/>
        <pc:sldMkLst>
          <pc:docMk/>
          <pc:sldMk cId="1574568962" sldId="303"/>
        </pc:sldMkLst>
      </pc:sldChg>
      <pc:sldChg chg="del">
        <pc:chgData name="Pedro Mendez" userId="78d1c2e6-ce8b-4328-9ddb-457aabdaa276" providerId="ADAL" clId="{9889839E-0F01-4268-8A73-DE4A6E6BC19D}" dt="2020-05-14T04:39:06.113" v="2523" actId="2696"/>
        <pc:sldMkLst>
          <pc:docMk/>
          <pc:sldMk cId="812304248" sldId="304"/>
        </pc:sldMkLst>
      </pc:sldChg>
      <pc:sldChg chg="del">
        <pc:chgData name="Pedro Mendez" userId="78d1c2e6-ce8b-4328-9ddb-457aabdaa276" providerId="ADAL" clId="{9889839E-0F01-4268-8A73-DE4A6E6BC19D}" dt="2020-05-14T04:39:06.974" v="2525" actId="2696"/>
        <pc:sldMkLst>
          <pc:docMk/>
          <pc:sldMk cId="4027879218" sldId="305"/>
        </pc:sldMkLst>
      </pc:sldChg>
      <pc:sldChg chg="del">
        <pc:chgData name="Pedro Mendez" userId="78d1c2e6-ce8b-4328-9ddb-457aabdaa276" providerId="ADAL" clId="{9889839E-0F01-4268-8A73-DE4A6E6BC19D}" dt="2020-05-14T04:39:09.930" v="2526" actId="2696"/>
        <pc:sldMkLst>
          <pc:docMk/>
          <pc:sldMk cId="2002688908" sldId="309"/>
        </pc:sldMkLst>
      </pc:sldChg>
      <pc:sldChg chg="del">
        <pc:chgData name="Pedro Mendez" userId="78d1c2e6-ce8b-4328-9ddb-457aabdaa276" providerId="ADAL" clId="{9889839E-0F01-4268-8A73-DE4A6E6BC19D}" dt="2020-05-14T04:39:11.494" v="2528" actId="2696"/>
        <pc:sldMkLst>
          <pc:docMk/>
          <pc:sldMk cId="838803194" sldId="310"/>
        </pc:sldMkLst>
      </pc:sldChg>
      <pc:sldChg chg="del">
        <pc:chgData name="Pedro Mendez" userId="78d1c2e6-ce8b-4328-9ddb-457aabdaa276" providerId="ADAL" clId="{9889839E-0F01-4268-8A73-DE4A6E6BC19D}" dt="2020-05-14T04:39:13.894" v="2529" actId="2696"/>
        <pc:sldMkLst>
          <pc:docMk/>
          <pc:sldMk cId="602548417" sldId="312"/>
        </pc:sldMkLst>
      </pc:sldChg>
      <pc:sldChg chg="del">
        <pc:chgData name="Pedro Mendez" userId="78d1c2e6-ce8b-4328-9ddb-457aabdaa276" providerId="ADAL" clId="{9889839E-0F01-4268-8A73-DE4A6E6BC19D}" dt="2020-05-14T04:39:15.910" v="2530" actId="2696"/>
        <pc:sldMkLst>
          <pc:docMk/>
          <pc:sldMk cId="3122007091" sldId="313"/>
        </pc:sldMkLst>
      </pc:sldChg>
      <pc:sldChg chg="del">
        <pc:chgData name="Pedro Mendez" userId="78d1c2e6-ce8b-4328-9ddb-457aabdaa276" providerId="ADAL" clId="{9889839E-0F01-4268-8A73-DE4A6E6BC19D}" dt="2020-05-14T05:34:09.144" v="5604" actId="2696"/>
        <pc:sldMkLst>
          <pc:docMk/>
          <pc:sldMk cId="56245300" sldId="315"/>
        </pc:sldMkLst>
      </pc:sldChg>
      <pc:sldChg chg="modSp ord">
        <pc:chgData name="Pedro Mendez" userId="78d1c2e6-ce8b-4328-9ddb-457aabdaa276" providerId="ADAL" clId="{9889839E-0F01-4268-8A73-DE4A6E6BC19D}" dt="2020-05-14T05:34:05.807" v="5603" actId="20577"/>
        <pc:sldMkLst>
          <pc:docMk/>
          <pc:sldMk cId="4201962860" sldId="322"/>
        </pc:sldMkLst>
        <pc:spChg chg="mod">
          <ac:chgData name="Pedro Mendez" userId="78d1c2e6-ce8b-4328-9ddb-457aabdaa276" providerId="ADAL" clId="{9889839E-0F01-4268-8A73-DE4A6E6BC19D}" dt="2020-05-14T05:32:10.602" v="5510" actId="14100"/>
          <ac:spMkLst>
            <pc:docMk/>
            <pc:sldMk cId="4201962860" sldId="322"/>
            <ac:spMk id="2" creationId="{00000000-0000-0000-0000-000000000000}"/>
          </ac:spMkLst>
        </pc:spChg>
        <pc:spChg chg="mod">
          <ac:chgData name="Pedro Mendez" userId="78d1c2e6-ce8b-4328-9ddb-457aabdaa276" providerId="ADAL" clId="{9889839E-0F01-4268-8A73-DE4A6E6BC19D}" dt="2020-05-14T05:34:05.807" v="5603" actId="20577"/>
          <ac:spMkLst>
            <pc:docMk/>
            <pc:sldMk cId="4201962860" sldId="322"/>
            <ac:spMk id="3" creationId="{00000000-0000-0000-0000-000000000000}"/>
          </ac:spMkLst>
        </pc:spChg>
      </pc:sldChg>
      <pc:sldChg chg="add del">
        <pc:chgData name="Pedro Mendez" userId="78d1c2e6-ce8b-4328-9ddb-457aabdaa276" providerId="ADAL" clId="{9889839E-0F01-4268-8A73-DE4A6E6BC19D}" dt="2020-05-14T03:32:17.111" v="491" actId="2696"/>
        <pc:sldMkLst>
          <pc:docMk/>
          <pc:sldMk cId="522502327" sldId="323"/>
        </pc:sldMkLst>
      </pc:sldChg>
      <pc:sldChg chg="addSp delSp modSp">
        <pc:chgData name="Pedro Mendez" userId="78d1c2e6-ce8b-4328-9ddb-457aabdaa276" providerId="ADAL" clId="{9889839E-0F01-4268-8A73-DE4A6E6BC19D}" dt="2020-05-14T05:08:08.505" v="4220" actId="12"/>
        <pc:sldMkLst>
          <pc:docMk/>
          <pc:sldMk cId="4110515423" sldId="323"/>
        </pc:sldMkLst>
        <pc:spChg chg="mod">
          <ac:chgData name="Pedro Mendez" userId="78d1c2e6-ce8b-4328-9ddb-457aabdaa276" providerId="ADAL" clId="{9889839E-0F01-4268-8A73-DE4A6E6BC19D}" dt="2020-05-14T05:08:08.505" v="4220" actId="12"/>
          <ac:spMkLst>
            <pc:docMk/>
            <pc:sldMk cId="4110515423" sldId="323"/>
            <ac:spMk id="3" creationId="{00000000-0000-0000-0000-000000000000}"/>
          </ac:spMkLst>
        </pc:spChg>
        <pc:spChg chg="del">
          <ac:chgData name="Pedro Mendez" userId="78d1c2e6-ce8b-4328-9ddb-457aabdaa276" providerId="ADAL" clId="{9889839E-0F01-4268-8A73-DE4A6E6BC19D}" dt="2020-05-14T04:52:23.531" v="3217" actId="478"/>
          <ac:spMkLst>
            <pc:docMk/>
            <pc:sldMk cId="4110515423" sldId="323"/>
            <ac:spMk id="4" creationId="{00000000-0000-0000-0000-000000000000}"/>
          </ac:spMkLst>
        </pc:spChg>
        <pc:spChg chg="add del mod">
          <ac:chgData name="Pedro Mendez" userId="78d1c2e6-ce8b-4328-9ddb-457aabdaa276" providerId="ADAL" clId="{9889839E-0F01-4268-8A73-DE4A6E6BC19D}" dt="2020-05-14T04:52:30.726" v="3218" actId="478"/>
          <ac:spMkLst>
            <pc:docMk/>
            <pc:sldMk cId="4110515423" sldId="323"/>
            <ac:spMk id="5" creationId="{22F4240B-2DC1-436F-A89B-F9F26B368606}"/>
          </ac:spMkLst>
        </pc:spChg>
        <pc:spChg chg="mod">
          <ac:chgData name="Pedro Mendez" userId="78d1c2e6-ce8b-4328-9ddb-457aabdaa276" providerId="ADAL" clId="{9889839E-0F01-4268-8A73-DE4A6E6BC19D}" dt="2020-05-14T04:52:05.743" v="3206" actId="115"/>
          <ac:spMkLst>
            <pc:docMk/>
            <pc:sldMk cId="4110515423" sldId="323"/>
            <ac:spMk id="21506" creationId="{00000000-0000-0000-0000-000000000000}"/>
          </ac:spMkLst>
        </pc:spChg>
      </pc:sldChg>
      <pc:sldChg chg="addSp delSp modSp add">
        <pc:chgData name="Pedro Mendez" userId="78d1c2e6-ce8b-4328-9ddb-457aabdaa276" providerId="ADAL" clId="{9889839E-0F01-4268-8A73-DE4A6E6BC19D}" dt="2020-05-14T05:07:01.885" v="4213" actId="14100"/>
        <pc:sldMkLst>
          <pc:docMk/>
          <pc:sldMk cId="2734701686" sldId="324"/>
        </pc:sldMkLst>
        <pc:spChg chg="mod">
          <ac:chgData name="Pedro Mendez" userId="78d1c2e6-ce8b-4328-9ddb-457aabdaa276" providerId="ADAL" clId="{9889839E-0F01-4268-8A73-DE4A6E6BC19D}" dt="2020-05-14T05:07:01.885" v="4213" actId="14100"/>
          <ac:spMkLst>
            <pc:docMk/>
            <pc:sldMk cId="2734701686" sldId="324"/>
            <ac:spMk id="3" creationId="{00000000-0000-0000-0000-000000000000}"/>
          </ac:spMkLst>
        </pc:spChg>
        <pc:spChg chg="del">
          <ac:chgData name="Pedro Mendez" userId="78d1c2e6-ce8b-4328-9ddb-457aabdaa276" providerId="ADAL" clId="{9889839E-0F01-4268-8A73-DE4A6E6BC19D}" dt="2020-05-14T05:00:45.902" v="3963" actId="478"/>
          <ac:spMkLst>
            <pc:docMk/>
            <pc:sldMk cId="2734701686" sldId="324"/>
            <ac:spMk id="4" creationId="{00000000-0000-0000-0000-000000000000}"/>
          </ac:spMkLst>
        </pc:spChg>
        <pc:spChg chg="add del mod">
          <ac:chgData name="Pedro Mendez" userId="78d1c2e6-ce8b-4328-9ddb-457aabdaa276" providerId="ADAL" clId="{9889839E-0F01-4268-8A73-DE4A6E6BC19D}" dt="2020-05-14T05:00:48.750" v="3964" actId="478"/>
          <ac:spMkLst>
            <pc:docMk/>
            <pc:sldMk cId="2734701686" sldId="324"/>
            <ac:spMk id="5" creationId="{9D9F9AED-687A-42B8-8BFB-16044C566757}"/>
          </ac:spMkLst>
        </pc:spChg>
        <pc:spChg chg="mod">
          <ac:chgData name="Pedro Mendez" userId="78d1c2e6-ce8b-4328-9ddb-457aabdaa276" providerId="ADAL" clId="{9889839E-0F01-4268-8A73-DE4A6E6BC19D}" dt="2020-05-14T05:01:12.577" v="3971" actId="20577"/>
          <ac:spMkLst>
            <pc:docMk/>
            <pc:sldMk cId="2734701686" sldId="324"/>
            <ac:spMk id="21506" creationId="{00000000-0000-0000-0000-000000000000}"/>
          </ac:spMkLst>
        </pc:spChg>
        <pc:picChg chg="add mod">
          <ac:chgData name="Pedro Mendez" userId="78d1c2e6-ce8b-4328-9ddb-457aabdaa276" providerId="ADAL" clId="{9889839E-0F01-4268-8A73-DE4A6E6BC19D}" dt="2020-05-14T05:06:51.155" v="4210" actId="14100"/>
          <ac:picMkLst>
            <pc:docMk/>
            <pc:sldMk cId="2734701686" sldId="324"/>
            <ac:picMk id="2050" creationId="{C3EFBF93-FC2E-4FE9-8953-DD12F78E93CB}"/>
          </ac:picMkLst>
        </pc:picChg>
      </pc:sldChg>
      <pc:sldChg chg="addSp delSp modSp add">
        <pc:chgData name="Pedro Mendez" userId="78d1c2e6-ce8b-4328-9ddb-457aabdaa276" providerId="ADAL" clId="{9889839E-0F01-4268-8A73-DE4A6E6BC19D}" dt="2020-05-14T05:30:27.280" v="5500" actId="14100"/>
        <pc:sldMkLst>
          <pc:docMk/>
          <pc:sldMk cId="1310760472" sldId="325"/>
        </pc:sldMkLst>
        <pc:spChg chg="del">
          <ac:chgData name="Pedro Mendez" userId="78d1c2e6-ce8b-4328-9ddb-457aabdaa276" providerId="ADAL" clId="{9889839E-0F01-4268-8A73-DE4A6E6BC19D}" dt="2020-05-14T05:19:47.871" v="5433" actId="478"/>
          <ac:spMkLst>
            <pc:docMk/>
            <pc:sldMk cId="1310760472" sldId="325"/>
            <ac:spMk id="3" creationId="{00000000-0000-0000-0000-000000000000}"/>
          </ac:spMkLst>
        </pc:spChg>
        <pc:spChg chg="mod">
          <ac:chgData name="Pedro Mendez" userId="78d1c2e6-ce8b-4328-9ddb-457aabdaa276" providerId="ADAL" clId="{9889839E-0F01-4268-8A73-DE4A6E6BC19D}" dt="2020-05-14T05:29:25.562" v="5486" actId="14100"/>
          <ac:spMkLst>
            <pc:docMk/>
            <pc:sldMk cId="1310760472" sldId="325"/>
            <ac:spMk id="4" creationId="{00000000-0000-0000-0000-000000000000}"/>
          </ac:spMkLst>
        </pc:spChg>
        <pc:spChg chg="add del mod">
          <ac:chgData name="Pedro Mendez" userId="78d1c2e6-ce8b-4328-9ddb-457aabdaa276" providerId="ADAL" clId="{9889839E-0F01-4268-8A73-DE4A6E6BC19D}" dt="2020-05-14T05:19:51.765" v="5434" actId="478"/>
          <ac:spMkLst>
            <pc:docMk/>
            <pc:sldMk cId="1310760472" sldId="325"/>
            <ac:spMk id="5" creationId="{A213BF01-23C5-41B0-8F47-C4B0DEBCF9E3}"/>
          </ac:spMkLst>
        </pc:spChg>
        <pc:spChg chg="add mod">
          <ac:chgData name="Pedro Mendez" userId="78d1c2e6-ce8b-4328-9ddb-457aabdaa276" providerId="ADAL" clId="{9889839E-0F01-4268-8A73-DE4A6E6BC19D}" dt="2020-05-14T05:30:20.644" v="5499" actId="14100"/>
          <ac:spMkLst>
            <pc:docMk/>
            <pc:sldMk cId="1310760472" sldId="325"/>
            <ac:spMk id="6" creationId="{E2978D1B-0054-4C5A-A968-6C4A028C6D5B}"/>
          </ac:spMkLst>
        </pc:spChg>
        <pc:spChg chg="mod ord">
          <ac:chgData name="Pedro Mendez" userId="78d1c2e6-ce8b-4328-9ddb-457aabdaa276" providerId="ADAL" clId="{9889839E-0F01-4268-8A73-DE4A6E6BC19D}" dt="2020-05-14T05:30:08.096" v="5497" actId="1076"/>
          <ac:spMkLst>
            <pc:docMk/>
            <pc:sldMk cId="1310760472" sldId="325"/>
            <ac:spMk id="21506" creationId="{00000000-0000-0000-0000-000000000000}"/>
          </ac:spMkLst>
        </pc:spChg>
        <pc:picChg chg="add del mod">
          <ac:chgData name="Pedro Mendez" userId="78d1c2e6-ce8b-4328-9ddb-457aabdaa276" providerId="ADAL" clId="{9889839E-0F01-4268-8A73-DE4A6E6BC19D}" dt="2020-05-14T05:30:27.280" v="5500" actId="14100"/>
          <ac:picMkLst>
            <pc:docMk/>
            <pc:sldMk cId="1310760472" sldId="325"/>
            <ac:picMk id="3074" creationId="{FE6D9659-219D-40F5-81E1-4BCAF0ADAFB5}"/>
          </ac:picMkLst>
        </pc:picChg>
        <pc:picChg chg="add mod ord">
          <ac:chgData name="Pedro Mendez" userId="78d1c2e6-ce8b-4328-9ddb-457aabdaa276" providerId="ADAL" clId="{9889839E-0F01-4268-8A73-DE4A6E6BC19D}" dt="2020-05-14T05:28:12.535" v="5477" actId="1076"/>
          <ac:picMkLst>
            <pc:docMk/>
            <pc:sldMk cId="1310760472" sldId="325"/>
            <ac:picMk id="3076" creationId="{DFA8C089-E873-4C5D-AB40-FE54D2CC6DE5}"/>
          </ac:picMkLst>
        </pc:picChg>
      </pc:sldChg>
      <pc:sldChg chg="addSp delSp modSp add">
        <pc:chgData name="Pedro Mendez" userId="78d1c2e6-ce8b-4328-9ddb-457aabdaa276" providerId="ADAL" clId="{9889839E-0F01-4268-8A73-DE4A6E6BC19D}" dt="2020-05-14T05:13:18.134" v="4789" actId="1076"/>
        <pc:sldMkLst>
          <pc:docMk/>
          <pc:sldMk cId="3347354366" sldId="326"/>
        </pc:sldMkLst>
        <pc:spChg chg="del">
          <ac:chgData name="Pedro Mendez" userId="78d1c2e6-ce8b-4328-9ddb-457aabdaa276" providerId="ADAL" clId="{9889839E-0F01-4268-8A73-DE4A6E6BC19D}" dt="2020-05-14T05:08:25.135" v="4221" actId="478"/>
          <ac:spMkLst>
            <pc:docMk/>
            <pc:sldMk cId="3347354366" sldId="326"/>
            <ac:spMk id="3" creationId="{00000000-0000-0000-0000-000000000000}"/>
          </ac:spMkLst>
        </pc:spChg>
        <pc:spChg chg="mod">
          <ac:chgData name="Pedro Mendez" userId="78d1c2e6-ce8b-4328-9ddb-457aabdaa276" providerId="ADAL" clId="{9889839E-0F01-4268-8A73-DE4A6E6BC19D}" dt="2020-05-14T05:13:18.134" v="4789" actId="1076"/>
          <ac:spMkLst>
            <pc:docMk/>
            <pc:sldMk cId="3347354366" sldId="326"/>
            <ac:spMk id="4" creationId="{00000000-0000-0000-0000-000000000000}"/>
          </ac:spMkLst>
        </pc:spChg>
        <pc:spChg chg="add del mod">
          <ac:chgData name="Pedro Mendez" userId="78d1c2e6-ce8b-4328-9ddb-457aabdaa276" providerId="ADAL" clId="{9889839E-0F01-4268-8A73-DE4A6E6BC19D}" dt="2020-05-14T05:08:28.243" v="4222" actId="478"/>
          <ac:spMkLst>
            <pc:docMk/>
            <pc:sldMk cId="3347354366" sldId="326"/>
            <ac:spMk id="5" creationId="{041F6278-EA42-4160-9151-A136C41AD51E}"/>
          </ac:spMkLst>
        </pc:spChg>
      </pc:sldChg>
      <pc:sldChg chg="modSp add">
        <pc:chgData name="Pedro Mendez" userId="78d1c2e6-ce8b-4328-9ddb-457aabdaa276" providerId="ADAL" clId="{9889839E-0F01-4268-8A73-DE4A6E6BC19D}" dt="2020-05-14T05:19:42.557" v="5432" actId="13926"/>
        <pc:sldMkLst>
          <pc:docMk/>
          <pc:sldMk cId="1696920013" sldId="327"/>
        </pc:sldMkLst>
        <pc:spChg chg="mod">
          <ac:chgData name="Pedro Mendez" userId="78d1c2e6-ce8b-4328-9ddb-457aabdaa276" providerId="ADAL" clId="{9889839E-0F01-4268-8A73-DE4A6E6BC19D}" dt="2020-05-14T05:19:42.557" v="5432" actId="13926"/>
          <ac:spMkLst>
            <pc:docMk/>
            <pc:sldMk cId="1696920013" sldId="327"/>
            <ac:spMk id="4" creationId="{00000000-0000-0000-0000-000000000000}"/>
          </ac:spMkLst>
        </pc:spChg>
        <pc:spChg chg="mod">
          <ac:chgData name="Pedro Mendez" userId="78d1c2e6-ce8b-4328-9ddb-457aabdaa276" providerId="ADAL" clId="{9889839E-0F01-4268-8A73-DE4A6E6BC19D}" dt="2020-05-14T05:13:44.238" v="4810" actId="20577"/>
          <ac:spMkLst>
            <pc:docMk/>
            <pc:sldMk cId="1696920013" sldId="327"/>
            <ac:spMk id="21506" creationId="{00000000-0000-0000-0000-000000000000}"/>
          </ac:spMkLst>
        </pc:spChg>
      </pc:sldChg>
      <pc:sldMasterChg chg="delSldLayout">
        <pc:chgData name="Pedro Mendez" userId="78d1c2e6-ce8b-4328-9ddb-457aabdaa276" providerId="ADAL" clId="{9889839E-0F01-4268-8A73-DE4A6E6BC19D}" dt="2020-05-14T04:39:09.931" v="2527" actId="2696"/>
        <pc:sldMasterMkLst>
          <pc:docMk/>
          <pc:sldMasterMk cId="0" sldId="2147483748"/>
        </pc:sldMasterMkLst>
        <pc:sldLayoutChg chg="del">
          <pc:chgData name="Pedro Mendez" userId="78d1c2e6-ce8b-4328-9ddb-457aabdaa276" providerId="ADAL" clId="{9889839E-0F01-4268-8A73-DE4A6E6BC19D}" dt="2020-05-14T04:39:09.931" v="2527" actId="2696"/>
          <pc:sldLayoutMkLst>
            <pc:docMk/>
            <pc:sldMasterMk cId="0" sldId="2147483748"/>
            <pc:sldLayoutMk cId="2098893239" sldId="2147484130"/>
          </pc:sldLayoutMkLst>
        </pc:sldLayoutChg>
        <pc:sldLayoutChg chg="del">
          <pc:chgData name="Pedro Mendez" userId="78d1c2e6-ce8b-4328-9ddb-457aabdaa276" providerId="ADAL" clId="{9889839E-0F01-4268-8A73-DE4A6E6BC19D}" dt="2020-05-14T04:39:06.115" v="2524" actId="2696"/>
          <pc:sldLayoutMkLst>
            <pc:docMk/>
            <pc:sldMasterMk cId="0" sldId="2147483748"/>
            <pc:sldLayoutMk cId="287742484" sldId="214748413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7010400" cy="462971"/>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ctr" defTabSz="931285" eaLnBrk="0" hangingPunct="0">
              <a:defRPr sz="1200">
                <a:latin typeface="Times New Roman" charset="0"/>
              </a:defRPr>
            </a:lvl1pPr>
          </a:lstStyle>
          <a:p>
            <a:pPr>
              <a:defRPr/>
            </a:pPr>
            <a:r>
              <a:rPr lang="en-US"/>
              <a:t>Managing Perkins Funds</a:t>
            </a:r>
          </a:p>
        </p:txBody>
      </p:sp>
      <p:sp>
        <p:nvSpPr>
          <p:cNvPr id="12291" name="Rectangle 3"/>
          <p:cNvSpPr>
            <a:spLocks noGrp="1" noChangeArrowheads="1"/>
          </p:cNvSpPr>
          <p:nvPr>
            <p:ph type="dt" sz="quarter" idx="1"/>
          </p:nvPr>
        </p:nvSpPr>
        <p:spPr bwMode="auto">
          <a:xfrm>
            <a:off x="3972560" y="0"/>
            <a:ext cx="3037840" cy="464579"/>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defTabSz="931285" eaLnBrk="0" hangingPunct="0">
              <a:defRPr sz="1200">
                <a:latin typeface="Times New Roman" charset="0"/>
              </a:defRPr>
            </a:lvl1pPr>
          </a:lstStyle>
          <a:p>
            <a:pPr>
              <a:defRPr/>
            </a:pPr>
            <a:endParaRPr lang="en-US"/>
          </a:p>
        </p:txBody>
      </p:sp>
      <p:sp>
        <p:nvSpPr>
          <p:cNvPr id="12292" name="Rectangle 4"/>
          <p:cNvSpPr>
            <a:spLocks noGrp="1" noChangeArrowheads="1"/>
          </p:cNvSpPr>
          <p:nvPr>
            <p:ph type="ftr" sz="quarter" idx="2"/>
          </p:nvPr>
        </p:nvSpPr>
        <p:spPr bwMode="auto">
          <a:xfrm>
            <a:off x="0" y="8831821"/>
            <a:ext cx="3037840" cy="464579"/>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defTabSz="931285" eaLnBrk="0" hangingPunct="0">
              <a:defRPr sz="1200">
                <a:latin typeface="Times New Roman" charset="0"/>
              </a:defRPr>
            </a:lvl1pPr>
          </a:lstStyle>
          <a:p>
            <a:pPr>
              <a:defRPr/>
            </a:pPr>
            <a:r>
              <a:rPr lang="en-US"/>
              <a:t>March 13, 2008</a:t>
            </a:r>
          </a:p>
        </p:txBody>
      </p:sp>
      <p:sp>
        <p:nvSpPr>
          <p:cNvPr id="12293" name="Rectangle 5"/>
          <p:cNvSpPr>
            <a:spLocks noGrp="1" noChangeArrowheads="1"/>
          </p:cNvSpPr>
          <p:nvPr>
            <p:ph type="sldNum" sz="quarter" idx="3"/>
          </p:nvPr>
        </p:nvSpPr>
        <p:spPr bwMode="auto">
          <a:xfrm>
            <a:off x="3972560" y="8831821"/>
            <a:ext cx="3037840" cy="464579"/>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defTabSz="931285" eaLnBrk="0" hangingPunct="0">
              <a:defRPr sz="1200">
                <a:latin typeface="Times New Roman" charset="0"/>
              </a:defRPr>
            </a:lvl1pPr>
          </a:lstStyle>
          <a:p>
            <a:pPr>
              <a:defRPr/>
            </a:pPr>
            <a:fld id="{D24EF5F7-287B-4D33-A5BF-B88A96EAACAD}" type="slidenum">
              <a:rPr lang="en-US"/>
              <a:pPr>
                <a:defRPr/>
              </a:pPr>
              <a:t>‹#›</a:t>
            </a:fld>
            <a:endParaRPr lang="en-US"/>
          </a:p>
        </p:txBody>
      </p:sp>
    </p:spTree>
    <p:extLst>
      <p:ext uri="{BB962C8B-B14F-4D97-AF65-F5344CB8AC3E}">
        <p14:creationId xmlns:p14="http://schemas.microsoft.com/office/powerpoint/2010/main" val="2841395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297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latin typeface="Times New Roman" charset="0"/>
              </a:defRPr>
            </a:lvl1pPr>
          </a:lstStyle>
          <a:p>
            <a:pPr>
              <a:defRPr/>
            </a:pPr>
            <a:r>
              <a:rPr lang="en-US"/>
              <a:t>Managing Perkins Funds</a:t>
            </a:r>
          </a:p>
        </p:txBody>
      </p:sp>
      <p:sp>
        <p:nvSpPr>
          <p:cNvPr id="14339" name="Rectangle 3"/>
          <p:cNvSpPr>
            <a:spLocks noGrp="1" noChangeArrowheads="1"/>
          </p:cNvSpPr>
          <p:nvPr>
            <p:ph type="dt" idx="1"/>
          </p:nvPr>
        </p:nvSpPr>
        <p:spPr bwMode="auto">
          <a:xfrm>
            <a:off x="3972560" y="0"/>
            <a:ext cx="3037840" cy="46297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9038" y="693738"/>
            <a:ext cx="4632325" cy="347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34720" y="4398227"/>
            <a:ext cx="5140960" cy="4166742"/>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579332" y="8796455"/>
            <a:ext cx="2458508" cy="46297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latin typeface="Times New Roman" charset="0"/>
              </a:defRPr>
            </a:lvl1pPr>
          </a:lstStyle>
          <a:p>
            <a:pPr>
              <a:defRPr/>
            </a:pPr>
            <a:r>
              <a:rPr lang="en-US"/>
              <a:t>March 13, 2008</a:t>
            </a:r>
          </a:p>
        </p:txBody>
      </p:sp>
      <p:sp>
        <p:nvSpPr>
          <p:cNvPr id="14343" name="Rectangle 7"/>
          <p:cNvSpPr>
            <a:spLocks noGrp="1" noChangeArrowheads="1"/>
          </p:cNvSpPr>
          <p:nvPr>
            <p:ph type="sldNum" sz="quarter" idx="5"/>
          </p:nvPr>
        </p:nvSpPr>
        <p:spPr bwMode="auto">
          <a:xfrm>
            <a:off x="3972560" y="8796455"/>
            <a:ext cx="3037840" cy="46297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eaLnBrk="0" hangingPunct="0">
              <a:defRPr sz="1200">
                <a:latin typeface="Times New Roman" charset="0"/>
              </a:defRPr>
            </a:lvl1pPr>
          </a:lstStyle>
          <a:p>
            <a:pPr>
              <a:defRPr/>
            </a:pPr>
            <a:fld id="{E563F7B7-A199-4E7D-B4D3-BE410D564B10}" type="slidenum">
              <a:rPr lang="en-US"/>
              <a:pPr>
                <a:defRPr/>
              </a:pPr>
              <a:t>‹#›</a:t>
            </a:fld>
            <a:endParaRPr lang="en-US" dirty="0"/>
          </a:p>
        </p:txBody>
      </p:sp>
    </p:spTree>
    <p:extLst>
      <p:ext uri="{BB962C8B-B14F-4D97-AF65-F5344CB8AC3E}">
        <p14:creationId xmlns:p14="http://schemas.microsoft.com/office/powerpoint/2010/main" val="370523003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Managing Perkins Funds</a:t>
            </a:r>
          </a:p>
        </p:txBody>
      </p:sp>
      <p:sp>
        <p:nvSpPr>
          <p:cNvPr id="5" name="Footer Placeholder 4"/>
          <p:cNvSpPr>
            <a:spLocks noGrp="1"/>
          </p:cNvSpPr>
          <p:nvPr>
            <p:ph type="ftr" sz="quarter" idx="11"/>
          </p:nvPr>
        </p:nvSpPr>
        <p:spPr/>
        <p:txBody>
          <a:bodyPr/>
          <a:lstStyle/>
          <a:p>
            <a:pPr>
              <a:defRPr/>
            </a:pPr>
            <a:r>
              <a:rPr lang="en-US"/>
              <a:t>March 13, 2008</a:t>
            </a:r>
          </a:p>
        </p:txBody>
      </p:sp>
      <p:sp>
        <p:nvSpPr>
          <p:cNvPr id="6" name="Slide Number Placeholder 5"/>
          <p:cNvSpPr>
            <a:spLocks noGrp="1"/>
          </p:cNvSpPr>
          <p:nvPr>
            <p:ph type="sldNum" sz="quarter" idx="12"/>
          </p:nvPr>
        </p:nvSpPr>
        <p:spPr/>
        <p:txBody>
          <a:bodyPr/>
          <a:lstStyle/>
          <a:p>
            <a:pPr>
              <a:defRPr/>
            </a:pPr>
            <a:fld id="{E563F7B7-A199-4E7D-B4D3-BE410D564B10}" type="slidenum">
              <a:rPr lang="en-US" smtClean="0"/>
              <a:pPr>
                <a:defRPr/>
              </a:pPr>
              <a:t>2</a:t>
            </a:fld>
            <a:endParaRPr lang="en-US" dirty="0"/>
          </a:p>
        </p:txBody>
      </p:sp>
    </p:spTree>
    <p:extLst>
      <p:ext uri="{BB962C8B-B14F-4D97-AF65-F5344CB8AC3E}">
        <p14:creationId xmlns:p14="http://schemas.microsoft.com/office/powerpoint/2010/main" val="1945583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522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522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June 10, 2002</a:t>
            </a:r>
          </a:p>
        </p:txBody>
      </p:sp>
      <p:sp>
        <p:nvSpPr>
          <p:cNvPr id="522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20CD8B6C-CF0B-4764-A326-A251FCD93AF9}" type="slidenum">
              <a:rPr lang="en-US" sz="1200"/>
              <a:pPr/>
              <a:t>11</a:t>
            </a:fld>
            <a:endParaRPr lang="en-US" sz="1200"/>
          </a:p>
        </p:txBody>
      </p:sp>
    </p:spTree>
    <p:extLst>
      <p:ext uri="{BB962C8B-B14F-4D97-AF65-F5344CB8AC3E}">
        <p14:creationId xmlns:p14="http://schemas.microsoft.com/office/powerpoint/2010/main" val="48263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522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522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June 10, 2002</a:t>
            </a:r>
          </a:p>
        </p:txBody>
      </p:sp>
      <p:sp>
        <p:nvSpPr>
          <p:cNvPr id="522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20CD8B6C-CF0B-4764-A326-A251FCD93AF9}" type="slidenum">
              <a:rPr lang="en-US" sz="1200"/>
              <a:pPr/>
              <a:t>12</a:t>
            </a:fld>
            <a:endParaRPr lang="en-US" sz="1200"/>
          </a:p>
        </p:txBody>
      </p:sp>
    </p:spTree>
    <p:extLst>
      <p:ext uri="{BB962C8B-B14F-4D97-AF65-F5344CB8AC3E}">
        <p14:creationId xmlns:p14="http://schemas.microsoft.com/office/powerpoint/2010/main" val="198338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522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522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June 10, 2002</a:t>
            </a:r>
          </a:p>
        </p:txBody>
      </p:sp>
      <p:sp>
        <p:nvSpPr>
          <p:cNvPr id="522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20CD8B6C-CF0B-4764-A326-A251FCD93AF9}" type="slidenum">
              <a:rPr lang="en-US" sz="1200"/>
              <a:pPr/>
              <a:t>13</a:t>
            </a:fld>
            <a:endParaRPr lang="en-US" sz="1200"/>
          </a:p>
        </p:txBody>
      </p:sp>
    </p:spTree>
    <p:extLst>
      <p:ext uri="{BB962C8B-B14F-4D97-AF65-F5344CB8AC3E}">
        <p14:creationId xmlns:p14="http://schemas.microsoft.com/office/powerpoint/2010/main" val="245712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522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522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June 10, 2002</a:t>
            </a:r>
          </a:p>
        </p:txBody>
      </p:sp>
      <p:sp>
        <p:nvSpPr>
          <p:cNvPr id="522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20CD8B6C-CF0B-4764-A326-A251FCD93AF9}" type="slidenum">
              <a:rPr lang="en-US" sz="1200"/>
              <a:pPr/>
              <a:t>14</a:t>
            </a:fld>
            <a:endParaRPr lang="en-US" sz="1200"/>
          </a:p>
        </p:txBody>
      </p:sp>
    </p:spTree>
    <p:extLst>
      <p:ext uri="{BB962C8B-B14F-4D97-AF65-F5344CB8AC3E}">
        <p14:creationId xmlns:p14="http://schemas.microsoft.com/office/powerpoint/2010/main" val="2120238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563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563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June 10, 2002</a:t>
            </a:r>
          </a:p>
        </p:txBody>
      </p:sp>
      <p:sp>
        <p:nvSpPr>
          <p:cNvPr id="563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C7B3466B-B0AE-4377-A8AA-60B35C66ADC3}" type="slidenum">
              <a:rPr lang="en-US" sz="1200"/>
              <a:pPr/>
              <a:t>15</a:t>
            </a:fld>
            <a:endParaRPr lang="en-US" sz="1200"/>
          </a:p>
        </p:txBody>
      </p:sp>
    </p:spTree>
    <p:extLst>
      <p:ext uri="{BB962C8B-B14F-4D97-AF65-F5344CB8AC3E}">
        <p14:creationId xmlns:p14="http://schemas.microsoft.com/office/powerpoint/2010/main" val="169320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60419" name="Rectangle 6"/>
          <p:cNvSpPr>
            <a:spLocks noGrp="1" noChangeArrowheads="1"/>
          </p:cNvSpPr>
          <p:nvPr>
            <p:ph type="ftr" sz="quarter" idx="4"/>
          </p:nvPr>
        </p:nvSpPr>
        <p:spPr>
          <a:xfrm>
            <a:off x="608543" y="8796455"/>
            <a:ext cx="2429298" cy="4629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March 13, 2008</a:t>
            </a:r>
          </a:p>
        </p:txBody>
      </p:sp>
      <p:sp>
        <p:nvSpPr>
          <p:cNvPr id="604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CCF15233-BC4B-4B62-AE54-904ED700967B}" type="slidenum">
              <a:rPr lang="en-US" sz="1200"/>
              <a:pPr/>
              <a:t>16</a:t>
            </a:fld>
            <a:endParaRPr lang="en-US" sz="120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latin typeface="Constantia" pitchFamily="18" charset="0"/>
              </a:rPr>
              <a:t>Item 1</a:t>
            </a:r>
            <a:r>
              <a:rPr lang="en-US" sz="1400" dirty="0">
                <a:latin typeface="Constantia" pitchFamily="18" charset="0"/>
              </a:rPr>
              <a:t>:  All incurred expenditures relating to the program must have supportive documents to justify the costs.  The intent is to verify that the expenditures meet the needs of the students and the program.</a:t>
            </a:r>
          </a:p>
          <a:p>
            <a:r>
              <a:rPr lang="en-US" sz="1400" b="1" dirty="0">
                <a:latin typeface="Constantia" pitchFamily="18" charset="0"/>
              </a:rPr>
              <a:t>Item 2:</a:t>
            </a:r>
            <a:r>
              <a:rPr lang="en-US" sz="1400" dirty="0">
                <a:latin typeface="Constantia" pitchFamily="18" charset="0"/>
              </a:rPr>
              <a:t>  In reviewing for compliance issues for the three topics, the intent is to verify that the program, students, and the assessment has been designed to benefit the students who are vocational, by documenting the support services received.</a:t>
            </a:r>
          </a:p>
          <a:p>
            <a:r>
              <a:rPr lang="en-US" sz="1400" b="1" dirty="0">
                <a:latin typeface="Constantia" pitchFamily="18" charset="0"/>
              </a:rPr>
              <a:t>Item 3:</a:t>
            </a:r>
            <a:r>
              <a:rPr lang="en-US" sz="1400" dirty="0">
                <a:latin typeface="Constantia" pitchFamily="18" charset="0"/>
              </a:rPr>
              <a:t>  Inquires will be made as to whether or not any of the salaries or expenses from federal funds replaced state and/or local funds.</a:t>
            </a:r>
          </a:p>
          <a:p>
            <a:r>
              <a:rPr lang="en-US" sz="1400" b="1" dirty="0">
                <a:latin typeface="Constantia" pitchFamily="18" charset="0"/>
              </a:rPr>
              <a:t>Item 4:</a:t>
            </a:r>
            <a:r>
              <a:rPr lang="en-US" sz="1400" dirty="0">
                <a:latin typeface="Constantia" pitchFamily="18" charset="0"/>
              </a:rPr>
              <a:t>  Inquiries will be made to identify whether or not any of the employee’s salary are being paid from two or more different funding sources.  If they are, then a time distribution report must be maintained.</a:t>
            </a:r>
          </a:p>
          <a:p>
            <a:r>
              <a:rPr lang="en-US" sz="1400" b="1" dirty="0">
                <a:latin typeface="Constantia" pitchFamily="18" charset="0"/>
              </a:rPr>
              <a:t>Item 7:</a:t>
            </a:r>
            <a:r>
              <a:rPr lang="en-US" sz="1400" dirty="0">
                <a:latin typeface="Constantia" pitchFamily="18" charset="0"/>
              </a:rPr>
              <a:t>  Verify that a physical inventory has been performed every two years as required by OMB A-110.</a:t>
            </a:r>
          </a:p>
          <a:p>
            <a:r>
              <a:rPr lang="en-US" sz="1400" b="1" dirty="0">
                <a:latin typeface="Constantia" pitchFamily="18" charset="0"/>
              </a:rPr>
              <a:t>Item 9:</a:t>
            </a:r>
            <a:r>
              <a:rPr lang="en-US" sz="1400" dirty="0">
                <a:latin typeface="Constantia" pitchFamily="18" charset="0"/>
              </a:rPr>
              <a:t>  Review the budget for any changes and verify that any change has been approved.</a:t>
            </a:r>
          </a:p>
        </p:txBody>
      </p:sp>
    </p:spTree>
    <p:extLst>
      <p:ext uri="{BB962C8B-B14F-4D97-AF65-F5344CB8AC3E}">
        <p14:creationId xmlns:p14="http://schemas.microsoft.com/office/powerpoint/2010/main" val="687098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614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614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June 10, 2002</a:t>
            </a:r>
          </a:p>
        </p:txBody>
      </p:sp>
      <p:sp>
        <p:nvSpPr>
          <p:cNvPr id="614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3C5E2CC8-BD4B-43E5-950F-62FF6764B5B3}" type="slidenum">
              <a:rPr lang="en-US" sz="1200"/>
              <a:pPr/>
              <a:t>17</a:t>
            </a:fld>
            <a:endParaRPr lang="en-US" sz="1200"/>
          </a:p>
        </p:txBody>
      </p:sp>
    </p:spTree>
    <p:extLst>
      <p:ext uri="{BB962C8B-B14F-4D97-AF65-F5344CB8AC3E}">
        <p14:creationId xmlns:p14="http://schemas.microsoft.com/office/powerpoint/2010/main" val="280423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Managing Perkins Funds</a:t>
            </a:r>
          </a:p>
        </p:txBody>
      </p:sp>
      <p:sp>
        <p:nvSpPr>
          <p:cNvPr id="5" name="Footer Placeholder 4"/>
          <p:cNvSpPr>
            <a:spLocks noGrp="1"/>
          </p:cNvSpPr>
          <p:nvPr>
            <p:ph type="ftr" sz="quarter" idx="11"/>
          </p:nvPr>
        </p:nvSpPr>
        <p:spPr/>
        <p:txBody>
          <a:bodyPr/>
          <a:lstStyle/>
          <a:p>
            <a:pPr>
              <a:defRPr/>
            </a:pPr>
            <a:r>
              <a:rPr lang="en-US"/>
              <a:t>March 13, 2008</a:t>
            </a:r>
          </a:p>
        </p:txBody>
      </p:sp>
      <p:sp>
        <p:nvSpPr>
          <p:cNvPr id="6" name="Slide Number Placeholder 5"/>
          <p:cNvSpPr>
            <a:spLocks noGrp="1"/>
          </p:cNvSpPr>
          <p:nvPr>
            <p:ph type="sldNum" sz="quarter" idx="12"/>
          </p:nvPr>
        </p:nvSpPr>
        <p:spPr/>
        <p:txBody>
          <a:bodyPr/>
          <a:lstStyle/>
          <a:p>
            <a:pPr>
              <a:defRPr/>
            </a:pPr>
            <a:fld id="{E563F7B7-A199-4E7D-B4D3-BE410D564B10}" type="slidenum">
              <a:rPr lang="en-US" smtClean="0"/>
              <a:pPr>
                <a:defRPr/>
              </a:pPr>
              <a:t>18</a:t>
            </a:fld>
            <a:endParaRPr lang="en-US" dirty="0"/>
          </a:p>
        </p:txBody>
      </p:sp>
    </p:spTree>
    <p:extLst>
      <p:ext uri="{BB962C8B-B14F-4D97-AF65-F5344CB8AC3E}">
        <p14:creationId xmlns:p14="http://schemas.microsoft.com/office/powerpoint/2010/main" val="909813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41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419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June 10, 2002</a:t>
            </a:r>
          </a:p>
        </p:txBody>
      </p:sp>
      <p:sp>
        <p:nvSpPr>
          <p:cNvPr id="419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FFBEC86C-549D-4A3F-866B-3B66C1E072D3}" type="slidenum">
              <a:rPr lang="en-US" sz="1200"/>
              <a:pPr/>
              <a:t>19</a:t>
            </a:fld>
            <a:endParaRPr lang="en-US" sz="1200"/>
          </a:p>
        </p:txBody>
      </p:sp>
    </p:spTree>
    <p:extLst>
      <p:ext uri="{BB962C8B-B14F-4D97-AF65-F5344CB8AC3E}">
        <p14:creationId xmlns:p14="http://schemas.microsoft.com/office/powerpoint/2010/main" val="3219198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665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66565" name="Footer Placeholder 4"/>
          <p:cNvSpPr>
            <a:spLocks noGrp="1"/>
          </p:cNvSpPr>
          <p:nvPr>
            <p:ph type="ftr" sz="quarter" idx="4"/>
          </p:nvPr>
        </p:nvSpPr>
        <p:spPr>
          <a:xfrm>
            <a:off x="430037" y="8796455"/>
            <a:ext cx="2607803" cy="4629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March 13, 2008</a:t>
            </a:r>
          </a:p>
        </p:txBody>
      </p:sp>
      <p:sp>
        <p:nvSpPr>
          <p:cNvPr id="665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16D70D1E-7B53-49AA-AD94-6D8178F4AAFD}" type="slidenum">
              <a:rPr lang="en-US" sz="1200"/>
              <a:pPr/>
              <a:t>20</a:t>
            </a:fld>
            <a:endParaRPr lang="en-US" sz="1200"/>
          </a:p>
        </p:txBody>
      </p:sp>
    </p:spTree>
    <p:extLst>
      <p:ext uri="{BB962C8B-B14F-4D97-AF65-F5344CB8AC3E}">
        <p14:creationId xmlns:p14="http://schemas.microsoft.com/office/powerpoint/2010/main" val="381518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Managing Perkins Funds</a:t>
            </a:r>
          </a:p>
        </p:txBody>
      </p:sp>
      <p:sp>
        <p:nvSpPr>
          <p:cNvPr id="5" name="Footer Placeholder 4"/>
          <p:cNvSpPr>
            <a:spLocks noGrp="1"/>
          </p:cNvSpPr>
          <p:nvPr>
            <p:ph type="ftr" sz="quarter" idx="11"/>
          </p:nvPr>
        </p:nvSpPr>
        <p:spPr/>
        <p:txBody>
          <a:bodyPr/>
          <a:lstStyle/>
          <a:p>
            <a:pPr>
              <a:defRPr/>
            </a:pPr>
            <a:r>
              <a:rPr lang="en-US"/>
              <a:t>March 13, 2008</a:t>
            </a:r>
          </a:p>
        </p:txBody>
      </p:sp>
      <p:sp>
        <p:nvSpPr>
          <p:cNvPr id="6" name="Slide Number Placeholder 5"/>
          <p:cNvSpPr>
            <a:spLocks noGrp="1"/>
          </p:cNvSpPr>
          <p:nvPr>
            <p:ph type="sldNum" sz="quarter" idx="12"/>
          </p:nvPr>
        </p:nvSpPr>
        <p:spPr/>
        <p:txBody>
          <a:bodyPr/>
          <a:lstStyle/>
          <a:p>
            <a:pPr>
              <a:defRPr/>
            </a:pPr>
            <a:fld id="{E563F7B7-A199-4E7D-B4D3-BE410D564B10}" type="slidenum">
              <a:rPr lang="en-US" smtClean="0"/>
              <a:pPr>
                <a:defRPr/>
              </a:pPr>
              <a:t>3</a:t>
            </a:fld>
            <a:endParaRPr lang="en-US" dirty="0"/>
          </a:p>
        </p:txBody>
      </p:sp>
    </p:spTree>
    <p:extLst>
      <p:ext uri="{BB962C8B-B14F-4D97-AF65-F5344CB8AC3E}">
        <p14:creationId xmlns:p14="http://schemas.microsoft.com/office/powerpoint/2010/main" val="404234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389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June 10, 2002</a:t>
            </a:r>
          </a:p>
        </p:txBody>
      </p:sp>
      <p:sp>
        <p:nvSpPr>
          <p:cNvPr id="389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7117FCEE-1AE7-4500-A534-7D2D0B2484E8}" type="slidenum">
              <a:rPr lang="en-US" sz="1200"/>
              <a:pPr/>
              <a:t>4</a:t>
            </a:fld>
            <a:endParaRPr lang="en-US" sz="1200"/>
          </a:p>
        </p:txBody>
      </p:sp>
    </p:spTree>
    <p:extLst>
      <p:ext uri="{BB962C8B-B14F-4D97-AF65-F5344CB8AC3E}">
        <p14:creationId xmlns:p14="http://schemas.microsoft.com/office/powerpoint/2010/main" val="342112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39941" name="Footer Placeholder 4"/>
          <p:cNvSpPr>
            <a:spLocks noGrp="1"/>
          </p:cNvSpPr>
          <p:nvPr>
            <p:ph type="ftr" sz="quarter" idx="4"/>
          </p:nvPr>
        </p:nvSpPr>
        <p:spPr>
          <a:xfrm>
            <a:off x="282364" y="8796455"/>
            <a:ext cx="2755477" cy="4629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March 13, 2008</a:t>
            </a:r>
          </a:p>
        </p:txBody>
      </p:sp>
      <p:sp>
        <p:nvSpPr>
          <p:cNvPr id="399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4D4836C3-CC04-4D0D-B534-BF7073BF8A66}" type="slidenum">
              <a:rPr lang="en-US" sz="1200"/>
              <a:pPr/>
              <a:t>5</a:t>
            </a:fld>
            <a:endParaRPr lang="en-US" sz="1200"/>
          </a:p>
        </p:txBody>
      </p:sp>
    </p:spTree>
    <p:extLst>
      <p:ext uri="{BB962C8B-B14F-4D97-AF65-F5344CB8AC3E}">
        <p14:creationId xmlns:p14="http://schemas.microsoft.com/office/powerpoint/2010/main" val="386229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481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481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March 13, 2008</a:t>
            </a:r>
          </a:p>
        </p:txBody>
      </p:sp>
      <p:sp>
        <p:nvSpPr>
          <p:cNvPr id="481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5977CFCC-6F3A-4630-8ACA-FE5AFFCA248E}" type="slidenum">
              <a:rPr lang="en-US" sz="1200"/>
              <a:pPr/>
              <a:t>6</a:t>
            </a:fld>
            <a:endParaRPr lang="en-US" sz="1200"/>
          </a:p>
        </p:txBody>
      </p:sp>
    </p:spTree>
    <p:extLst>
      <p:ext uri="{BB962C8B-B14F-4D97-AF65-F5344CB8AC3E}">
        <p14:creationId xmlns:p14="http://schemas.microsoft.com/office/powerpoint/2010/main" val="317595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501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50181" name="Footer Placeholder 4"/>
          <p:cNvSpPr>
            <a:spLocks noGrp="1"/>
          </p:cNvSpPr>
          <p:nvPr>
            <p:ph type="ftr" sz="quarter" idx="4"/>
          </p:nvPr>
        </p:nvSpPr>
        <p:spPr>
          <a:xfrm>
            <a:off x="371617" y="8796455"/>
            <a:ext cx="2666223" cy="4629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March 13, 2008</a:t>
            </a:r>
          </a:p>
        </p:txBody>
      </p:sp>
      <p:sp>
        <p:nvSpPr>
          <p:cNvPr id="501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E0D522CF-1F35-4174-ACDD-ED447153BFDD}" type="slidenum">
              <a:rPr lang="en-US" sz="1200"/>
              <a:pPr/>
              <a:t>7</a:t>
            </a:fld>
            <a:endParaRPr lang="en-US" sz="1200"/>
          </a:p>
        </p:txBody>
      </p:sp>
    </p:spTree>
    <p:extLst>
      <p:ext uri="{BB962C8B-B14F-4D97-AF65-F5344CB8AC3E}">
        <p14:creationId xmlns:p14="http://schemas.microsoft.com/office/powerpoint/2010/main" val="187117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51203" name="Rectangle 6"/>
          <p:cNvSpPr>
            <a:spLocks noGrp="1" noChangeArrowheads="1"/>
          </p:cNvSpPr>
          <p:nvPr>
            <p:ph type="ftr" sz="quarter" idx="4"/>
          </p:nvPr>
        </p:nvSpPr>
        <p:spPr>
          <a:xfrm>
            <a:off x="666963" y="8796455"/>
            <a:ext cx="2370878" cy="4629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March 13, 2008</a:t>
            </a:r>
          </a:p>
        </p:txBody>
      </p:sp>
      <p:sp>
        <p:nvSpPr>
          <p:cNvPr id="512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BABA7D6B-9239-4D17-A707-E68DA7EB18BF}" type="slidenum">
              <a:rPr lang="en-US" sz="1200"/>
              <a:pPr/>
              <a:t>8</a:t>
            </a:fld>
            <a:endParaRPr lang="en-US" sz="1200"/>
          </a:p>
        </p:txBody>
      </p:sp>
      <p:sp>
        <p:nvSpPr>
          <p:cNvPr id="51205" name="Rectangle 2"/>
          <p:cNvSpPr>
            <a:spLocks noGrp="1" noRot="1" noChangeAspect="1" noChangeArrowheads="1" noTextEdit="1"/>
          </p:cNvSpPr>
          <p:nvPr>
            <p:ph type="sldImg"/>
          </p:nvPr>
        </p:nvSpPr>
        <p:spPr>
          <a:xfrm>
            <a:off x="1211263" y="338138"/>
            <a:ext cx="4587875" cy="3440112"/>
          </a:xfrm>
          <a:ln/>
        </p:spPr>
      </p:sp>
      <p:sp>
        <p:nvSpPr>
          <p:cNvPr id="51206" name="Rectangle 3"/>
          <p:cNvSpPr>
            <a:spLocks noGrp="1" noChangeArrowheads="1"/>
          </p:cNvSpPr>
          <p:nvPr>
            <p:ph type="body" idx="1"/>
          </p:nvPr>
        </p:nvSpPr>
        <p:spPr>
          <a:xfrm>
            <a:off x="155787" y="4071897"/>
            <a:ext cx="6620933" cy="48788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418" indent="-232418"/>
            <a:r>
              <a:rPr lang="en-US" sz="900" b="1" u="sng" dirty="0">
                <a:latin typeface="Constantia" pitchFamily="18" charset="0"/>
              </a:rPr>
              <a:t>Student Expenses</a:t>
            </a:r>
          </a:p>
          <a:p>
            <a:pPr marL="232418" indent="-232418"/>
            <a:r>
              <a:rPr lang="en-US" sz="900" dirty="0">
                <a:latin typeface="Constantia" pitchFamily="18" charset="0"/>
              </a:rPr>
              <a:t>In providing support for a program for individuals who are members of special populations, districts may use Perkins funds to provide direct assistance to students if all of the following conditions are met:</a:t>
            </a:r>
          </a:p>
          <a:p>
            <a:pPr marL="232418" indent="-232418">
              <a:buFontTx/>
              <a:buAutoNum type="arabicPeriod"/>
            </a:pPr>
            <a:r>
              <a:rPr lang="en-US" sz="900" dirty="0">
                <a:latin typeface="Constantia" pitchFamily="18" charset="0"/>
              </a:rPr>
              <a:t>Recipients of the assistance must be individuals who are members of special populations who are participating in vocational and technical education programs.</a:t>
            </a:r>
          </a:p>
          <a:p>
            <a:pPr marL="232418" indent="-232418">
              <a:buFontTx/>
              <a:buAutoNum type="arabicPeriod"/>
            </a:pPr>
            <a:r>
              <a:rPr lang="en-US" sz="900" dirty="0">
                <a:latin typeface="Constantia" pitchFamily="18" charset="0"/>
              </a:rPr>
              <a:t>Assistance may only be provided to the extent that is needed to address barriers to the individual’s successful participation in vocational and technical education programs.</a:t>
            </a:r>
          </a:p>
          <a:p>
            <a:pPr marL="232418" indent="-232418">
              <a:buFontTx/>
              <a:buAutoNum type="arabicPeriod"/>
            </a:pPr>
            <a:r>
              <a:rPr lang="en-US" sz="900" dirty="0">
                <a:latin typeface="Constantia" pitchFamily="18" charset="0"/>
              </a:rPr>
              <a:t>Direct financial assistance must be part of a broader, more generally focused effort to address the needs of individuals.</a:t>
            </a:r>
          </a:p>
          <a:p>
            <a:pPr marL="232418" indent="-232418">
              <a:buFontTx/>
              <a:buAutoNum type="arabicPeriod"/>
            </a:pPr>
            <a:r>
              <a:rPr lang="en-US" sz="900" dirty="0">
                <a:latin typeface="Constantia" pitchFamily="18" charset="0"/>
              </a:rPr>
              <a:t>Funds must be used to supplement, not supplant.</a:t>
            </a:r>
          </a:p>
          <a:p>
            <a:pPr marL="232418" indent="-232418">
              <a:buFontTx/>
              <a:buAutoNum type="arabicPeriod"/>
            </a:pPr>
            <a:endParaRPr lang="en-US" sz="900" dirty="0">
              <a:latin typeface="Times New Roman" pitchFamily="18" charset="0"/>
            </a:endParaRPr>
          </a:p>
          <a:p>
            <a:pPr marL="232418" indent="-232418"/>
            <a:r>
              <a:rPr lang="en-US" sz="900" b="1" u="sng" dirty="0">
                <a:latin typeface="Constantia" pitchFamily="18" charset="0"/>
              </a:rPr>
              <a:t>Facilities and Furniture</a:t>
            </a:r>
          </a:p>
          <a:p>
            <a:pPr marL="232418" indent="-232418"/>
            <a:r>
              <a:rPr lang="en-US" sz="900" b="1" u="sng" dirty="0">
                <a:latin typeface="Constantia" pitchFamily="18" charset="0"/>
              </a:rPr>
              <a:t>1. EDGAR</a:t>
            </a:r>
          </a:p>
          <a:p>
            <a:pPr marL="232418" indent="-232418"/>
            <a:r>
              <a:rPr lang="en-US" sz="900" dirty="0">
                <a:latin typeface="Constantia" pitchFamily="18" charset="0"/>
              </a:rPr>
              <a:t>Provisions in the Education Department General Administrative Regulations Part 76 subpart F Sec. 76.533 Acquisition of real property; construction.</a:t>
            </a:r>
          </a:p>
          <a:p>
            <a:pPr marL="232418" indent="-232418"/>
            <a:r>
              <a:rPr lang="en-US" sz="900" dirty="0">
                <a:latin typeface="Constantia" pitchFamily="18" charset="0"/>
              </a:rPr>
              <a:t>No State or </a:t>
            </a:r>
            <a:r>
              <a:rPr lang="en-US" sz="900" dirty="0" err="1">
                <a:latin typeface="Constantia" pitchFamily="18" charset="0"/>
              </a:rPr>
              <a:t>subgrantee</a:t>
            </a:r>
            <a:r>
              <a:rPr lang="en-US" sz="900" dirty="0">
                <a:latin typeface="Constantia" pitchFamily="18" charset="0"/>
              </a:rPr>
              <a:t> may use its grant or </a:t>
            </a:r>
            <a:r>
              <a:rPr lang="en-US" sz="900" dirty="0" err="1">
                <a:latin typeface="Constantia" pitchFamily="18" charset="0"/>
              </a:rPr>
              <a:t>subgrant</a:t>
            </a:r>
            <a:r>
              <a:rPr lang="en-US" sz="900" dirty="0">
                <a:latin typeface="Constantia" pitchFamily="18" charset="0"/>
              </a:rPr>
              <a:t> for acquisition of real property or for construction unless specifically permitted by the authorizing statute or implementing regulations for the program. </a:t>
            </a:r>
          </a:p>
          <a:p>
            <a:pPr marL="232418" indent="-232418"/>
            <a:r>
              <a:rPr lang="en-US" sz="900" b="1" dirty="0">
                <a:latin typeface="Constantia" pitchFamily="18" charset="0"/>
              </a:rPr>
              <a:t>Perkins is silent on facilities.  The interpretation of the Chancellor’s Office is that construction is not an allowable expenditure.</a:t>
            </a:r>
          </a:p>
          <a:p>
            <a:pPr marL="232418" indent="-232418"/>
            <a:r>
              <a:rPr lang="en-US" sz="900" dirty="0">
                <a:latin typeface="Constantia" pitchFamily="18" charset="0"/>
              </a:rPr>
              <a:t>EDGAR Part 74c Section 74.27 refers us to OMB circular A21 which specifies in J.16(B)(1) and (3)</a:t>
            </a:r>
          </a:p>
          <a:p>
            <a:pPr marL="697253" lvl="1" indent="-232418"/>
            <a:r>
              <a:rPr lang="en-US" sz="900" dirty="0">
                <a:latin typeface="Constantia" pitchFamily="18" charset="0"/>
              </a:rPr>
              <a:t>  (1) Capital expenditures for general purpose equipment, buildings, and land are unallowable as direct charges, except where approved in advance by the sponsoring agency. </a:t>
            </a:r>
          </a:p>
          <a:p>
            <a:pPr marL="697253" lvl="1" indent="-232418"/>
            <a:r>
              <a:rPr lang="en-US" sz="900" dirty="0">
                <a:latin typeface="Constantia" pitchFamily="18" charset="0"/>
              </a:rPr>
              <a:t>  (2) Capital expenditures for improvements to land, buildings, or equipment which materially increase their value or useful life are unallowable as direct charges, except where approved in advance by the sponsoring agency. </a:t>
            </a:r>
          </a:p>
          <a:p>
            <a:pPr marL="697253" lvl="1" indent="-232418"/>
            <a:r>
              <a:rPr lang="en-US" sz="900" b="1" dirty="0">
                <a:latin typeface="Constantia" pitchFamily="18" charset="0"/>
              </a:rPr>
              <a:t>Sponsoring agency as used in the OMB circular is the USDE</a:t>
            </a:r>
            <a:endParaRPr lang="en-US" sz="900" dirty="0">
              <a:latin typeface="Constantia" pitchFamily="18" charset="0"/>
            </a:endParaRPr>
          </a:p>
          <a:p>
            <a:pPr marL="232418" indent="-232418"/>
            <a:r>
              <a:rPr lang="en-US" sz="900" b="1" u="sng" dirty="0">
                <a:latin typeface="Constantia" pitchFamily="18" charset="0"/>
              </a:rPr>
              <a:t>2. Supplanting</a:t>
            </a:r>
          </a:p>
          <a:p>
            <a:pPr marL="232418" indent="-232418"/>
            <a:r>
              <a:rPr lang="en-US" sz="900" dirty="0">
                <a:latin typeface="Constantia" pitchFamily="18" charset="0"/>
              </a:rPr>
              <a:t>The prohibition against facilities and furniture can also be based on the Supplement/Not Supplant provision found in Section 311 of the Perkins Act.  Generally construction of a facility is a local responsibility as is the furnishing of the facility with furniture etc.  Therefore, to charge such costs to the Perkins grant would be a supplanting of a local responsibility.</a:t>
            </a:r>
          </a:p>
        </p:txBody>
      </p:sp>
    </p:spTree>
    <p:extLst>
      <p:ext uri="{BB962C8B-B14F-4D97-AF65-F5344CB8AC3E}">
        <p14:creationId xmlns:p14="http://schemas.microsoft.com/office/powerpoint/2010/main" val="206330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522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522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June 10, 2002</a:t>
            </a:r>
          </a:p>
        </p:txBody>
      </p:sp>
      <p:sp>
        <p:nvSpPr>
          <p:cNvPr id="522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20CD8B6C-CF0B-4764-A326-A251FCD93AF9}" type="slidenum">
              <a:rPr lang="en-US" sz="1200"/>
              <a:pPr/>
              <a:t>9</a:t>
            </a:fld>
            <a:endParaRPr lang="en-US" sz="1200"/>
          </a:p>
        </p:txBody>
      </p:sp>
    </p:spTree>
    <p:extLst>
      <p:ext uri="{BB962C8B-B14F-4D97-AF65-F5344CB8AC3E}">
        <p14:creationId xmlns:p14="http://schemas.microsoft.com/office/powerpoint/2010/main" val="128578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
        <p:nvSpPr>
          <p:cNvPr id="522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Managing Perkins Funds</a:t>
            </a:r>
          </a:p>
        </p:txBody>
      </p:sp>
      <p:sp>
        <p:nvSpPr>
          <p:cNvPr id="522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r>
              <a:rPr lang="en-US" sz="1200"/>
              <a:t>June 10, 2002</a:t>
            </a:r>
          </a:p>
        </p:txBody>
      </p:sp>
      <p:sp>
        <p:nvSpPr>
          <p:cNvPr id="522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357" indent="-290522" eaLnBrk="0" hangingPunct="0">
              <a:defRPr sz="2400">
                <a:solidFill>
                  <a:schemeClr val="tx1"/>
                </a:solidFill>
                <a:latin typeface="Times New Roman" pitchFamily="18" charset="0"/>
              </a:defRPr>
            </a:lvl2pPr>
            <a:lvl3pPr marL="1162088" indent="-232418" eaLnBrk="0" hangingPunct="0">
              <a:defRPr sz="2400">
                <a:solidFill>
                  <a:schemeClr val="tx1"/>
                </a:solidFill>
                <a:latin typeface="Times New Roman" pitchFamily="18" charset="0"/>
              </a:defRPr>
            </a:lvl3pPr>
            <a:lvl4pPr marL="1626923" indent="-232418" eaLnBrk="0" hangingPunct="0">
              <a:defRPr sz="2400">
                <a:solidFill>
                  <a:schemeClr val="tx1"/>
                </a:solidFill>
                <a:latin typeface="Times New Roman" pitchFamily="18" charset="0"/>
              </a:defRPr>
            </a:lvl4pPr>
            <a:lvl5pPr marL="2091759" indent="-232418" eaLnBrk="0" hangingPunct="0">
              <a:defRPr sz="2400">
                <a:solidFill>
                  <a:schemeClr val="tx1"/>
                </a:solidFill>
                <a:latin typeface="Times New Roman" pitchFamily="18" charset="0"/>
              </a:defRPr>
            </a:lvl5pPr>
            <a:lvl6pPr marL="2556594" indent="-232418" eaLnBrk="0" fontAlgn="base" hangingPunct="0">
              <a:spcBef>
                <a:spcPct val="0"/>
              </a:spcBef>
              <a:spcAft>
                <a:spcPct val="0"/>
              </a:spcAft>
              <a:defRPr sz="2400">
                <a:solidFill>
                  <a:schemeClr val="tx1"/>
                </a:solidFill>
                <a:latin typeface="Times New Roman" pitchFamily="18" charset="0"/>
              </a:defRPr>
            </a:lvl6pPr>
            <a:lvl7pPr marL="3021429" indent="-232418" eaLnBrk="0" fontAlgn="base" hangingPunct="0">
              <a:spcBef>
                <a:spcPct val="0"/>
              </a:spcBef>
              <a:spcAft>
                <a:spcPct val="0"/>
              </a:spcAft>
              <a:defRPr sz="2400">
                <a:solidFill>
                  <a:schemeClr val="tx1"/>
                </a:solidFill>
                <a:latin typeface="Times New Roman" pitchFamily="18" charset="0"/>
              </a:defRPr>
            </a:lvl7pPr>
            <a:lvl8pPr marL="3486264" indent="-232418" eaLnBrk="0" fontAlgn="base" hangingPunct="0">
              <a:spcBef>
                <a:spcPct val="0"/>
              </a:spcBef>
              <a:spcAft>
                <a:spcPct val="0"/>
              </a:spcAft>
              <a:defRPr sz="2400">
                <a:solidFill>
                  <a:schemeClr val="tx1"/>
                </a:solidFill>
                <a:latin typeface="Times New Roman" pitchFamily="18" charset="0"/>
              </a:defRPr>
            </a:lvl8pPr>
            <a:lvl9pPr marL="3951100" indent="-232418" eaLnBrk="0" fontAlgn="base" hangingPunct="0">
              <a:spcBef>
                <a:spcPct val="0"/>
              </a:spcBef>
              <a:spcAft>
                <a:spcPct val="0"/>
              </a:spcAft>
              <a:defRPr sz="2400">
                <a:solidFill>
                  <a:schemeClr val="tx1"/>
                </a:solidFill>
                <a:latin typeface="Times New Roman" pitchFamily="18" charset="0"/>
              </a:defRPr>
            </a:lvl9pPr>
          </a:lstStyle>
          <a:p>
            <a:fld id="{20CD8B6C-CF0B-4764-A326-A251FCD93AF9}" type="slidenum">
              <a:rPr lang="en-US" sz="1200"/>
              <a:pPr/>
              <a:t>10</a:t>
            </a:fld>
            <a:endParaRPr lang="en-US" sz="1200"/>
          </a:p>
        </p:txBody>
      </p:sp>
    </p:spTree>
    <p:extLst>
      <p:ext uri="{BB962C8B-B14F-4D97-AF65-F5344CB8AC3E}">
        <p14:creationId xmlns:p14="http://schemas.microsoft.com/office/powerpoint/2010/main" val="335451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1"/>
          <p:cNvSpPr>
            <a:spLocks noGrp="1"/>
          </p:cNvSpPr>
          <p:nvPr>
            <p:ph type="ftr" sz="quarter" idx="11"/>
          </p:nvPr>
        </p:nvSpPr>
        <p:spPr>
          <a:xfrm>
            <a:off x="457200" y="6324600"/>
            <a:ext cx="7376984" cy="396875"/>
          </a:xfrm>
        </p:spPr>
        <p:txBody>
          <a:bodyPr/>
          <a:lstStyle>
            <a:lvl1pPr>
              <a:defRPr/>
            </a:lvl1p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6" name="Slide Number Placeholder 17"/>
          <p:cNvSpPr>
            <a:spLocks noGrp="1"/>
          </p:cNvSpPr>
          <p:nvPr>
            <p:ph type="sldNum" sz="quarter" idx="12"/>
          </p:nvPr>
        </p:nvSpPr>
        <p:spPr/>
        <p:txBody>
          <a:bodyPr/>
          <a:lstStyle>
            <a:lvl1pPr>
              <a:defRPr/>
            </a:lvl1pPr>
          </a:lstStyle>
          <a:p>
            <a:pPr>
              <a:defRPr/>
            </a:pPr>
            <a:fld id="{93341149-E495-49A7-AC03-D33E54BA1226}" type="slidenum">
              <a:rPr lang="en-US"/>
              <a:pPr>
                <a:defRPr/>
              </a:pPr>
              <a:t>‹#›</a:t>
            </a:fld>
            <a:endParaRPr lang="en-US" dirty="0"/>
          </a:p>
        </p:txBody>
      </p:sp>
    </p:spTree>
    <p:extLst>
      <p:ext uri="{BB962C8B-B14F-4D97-AF65-F5344CB8AC3E}">
        <p14:creationId xmlns:p14="http://schemas.microsoft.com/office/powerpoint/2010/main" val="361536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b="1" dirty="0">
                <a:latin typeface="Constantia" panose="02030602050306030303" pitchFamily="18" charset="0"/>
              </a:rPr>
              <a:t>Career Technical Education</a:t>
            </a:r>
          </a:p>
          <a:p>
            <a:pPr>
              <a:defRPr/>
            </a:pPr>
            <a:r>
              <a:rPr lang="en-US" i="1" dirty="0">
                <a:latin typeface="Constantia" panose="02030602050306030303" pitchFamily="18" charset="0"/>
              </a:rPr>
              <a:t>Enhancing quality career and technical education for all California's community college students. </a:t>
            </a:r>
          </a:p>
        </p:txBody>
      </p:sp>
      <p:sp>
        <p:nvSpPr>
          <p:cNvPr id="4" name="Slide Number Placeholder 3"/>
          <p:cNvSpPr>
            <a:spLocks noGrp="1"/>
          </p:cNvSpPr>
          <p:nvPr>
            <p:ph type="sldNum" sz="quarter" idx="11"/>
          </p:nvPr>
        </p:nvSpPr>
        <p:spPr/>
        <p:txBody>
          <a:bodyPr/>
          <a:lstStyle/>
          <a:p>
            <a:pPr>
              <a:defRPr/>
            </a:pPr>
            <a:fld id="{6758ACC1-BEA5-42E0-A3FC-F1BB31001C1F}" type="slidenum">
              <a:rPr lang="en-US" smtClean="0"/>
              <a:pPr>
                <a:defRPr/>
              </a:pPr>
              <a:t>‹#›</a:t>
            </a:fld>
            <a:endParaRPr lang="en-US" dirty="0"/>
          </a:p>
        </p:txBody>
      </p:sp>
    </p:spTree>
    <p:extLst>
      <p:ext uri="{BB962C8B-B14F-4D97-AF65-F5344CB8AC3E}">
        <p14:creationId xmlns:p14="http://schemas.microsoft.com/office/powerpoint/2010/main" val="71436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4" name="Slide Number Placeholder 3"/>
          <p:cNvSpPr>
            <a:spLocks noGrp="1"/>
          </p:cNvSpPr>
          <p:nvPr>
            <p:ph type="sldNum" sz="quarter" idx="11"/>
          </p:nvPr>
        </p:nvSpPr>
        <p:spPr/>
        <p:txBody>
          <a:bodyPr/>
          <a:lstStyle/>
          <a:p>
            <a:pPr>
              <a:defRPr/>
            </a:pPr>
            <a:fld id="{6758ACC1-BEA5-42E0-A3FC-F1BB31001C1F}" type="slidenum">
              <a:rPr lang="en-US" smtClean="0"/>
              <a:pPr>
                <a:defRPr/>
              </a:pPr>
              <a:t>‹#›</a:t>
            </a:fld>
            <a:endParaRPr lang="en-US" dirty="0"/>
          </a:p>
        </p:txBody>
      </p:sp>
    </p:spTree>
    <p:extLst>
      <p:ext uri="{BB962C8B-B14F-4D97-AF65-F5344CB8AC3E}">
        <p14:creationId xmlns:p14="http://schemas.microsoft.com/office/powerpoint/2010/main" val="277903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4" name="Slide Number Placeholder 3"/>
          <p:cNvSpPr>
            <a:spLocks noGrp="1"/>
          </p:cNvSpPr>
          <p:nvPr>
            <p:ph type="sldNum" sz="quarter" idx="11"/>
          </p:nvPr>
        </p:nvSpPr>
        <p:spPr/>
        <p:txBody>
          <a:bodyPr/>
          <a:lstStyle/>
          <a:p>
            <a:pPr>
              <a:defRPr/>
            </a:pPr>
            <a:fld id="{6758ACC1-BEA5-42E0-A3FC-F1BB31001C1F}" type="slidenum">
              <a:rPr lang="en-US" smtClean="0"/>
              <a:pPr>
                <a:defRPr/>
              </a:pPr>
              <a:t>‹#›</a:t>
            </a:fld>
            <a:endParaRPr lang="en-US" dirty="0"/>
          </a:p>
        </p:txBody>
      </p:sp>
    </p:spTree>
    <p:extLst>
      <p:ext uri="{BB962C8B-B14F-4D97-AF65-F5344CB8AC3E}">
        <p14:creationId xmlns:p14="http://schemas.microsoft.com/office/powerpoint/2010/main" val="2741850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4" name="Slide Number Placeholder 3"/>
          <p:cNvSpPr>
            <a:spLocks noGrp="1"/>
          </p:cNvSpPr>
          <p:nvPr>
            <p:ph type="sldNum" sz="quarter" idx="11"/>
          </p:nvPr>
        </p:nvSpPr>
        <p:spPr/>
        <p:txBody>
          <a:bodyPr/>
          <a:lstStyle/>
          <a:p>
            <a:pPr>
              <a:defRPr/>
            </a:pPr>
            <a:fld id="{6758ACC1-BEA5-42E0-A3FC-F1BB31001C1F}" type="slidenum">
              <a:rPr lang="en-US" smtClean="0"/>
              <a:pPr>
                <a:defRPr/>
              </a:pPr>
              <a:t>‹#›</a:t>
            </a:fld>
            <a:endParaRPr lang="en-US" dirty="0"/>
          </a:p>
        </p:txBody>
      </p:sp>
    </p:spTree>
    <p:extLst>
      <p:ext uri="{BB962C8B-B14F-4D97-AF65-F5344CB8AC3E}">
        <p14:creationId xmlns:p14="http://schemas.microsoft.com/office/powerpoint/2010/main" val="59994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4CC785-F741-42D7-B026-42032DB74138}"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06BBE-235E-4775-BDBB-82D6F466FBF3}" type="slidenum">
              <a:rPr lang="en-US" smtClean="0"/>
              <a:t>‹#›</a:t>
            </a:fld>
            <a:endParaRPr lang="en-US"/>
          </a:p>
        </p:txBody>
      </p:sp>
    </p:spTree>
    <p:extLst>
      <p:ext uri="{BB962C8B-B14F-4D97-AF65-F5344CB8AC3E}">
        <p14:creationId xmlns:p14="http://schemas.microsoft.com/office/powerpoint/2010/main" val="112085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4CC785-F741-42D7-B026-42032DB74138}"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06BBE-235E-4775-BDBB-82D6F466FBF3}" type="slidenum">
              <a:rPr lang="en-US" smtClean="0"/>
              <a:t>‹#›</a:t>
            </a:fld>
            <a:endParaRPr lang="en-US"/>
          </a:p>
        </p:txBody>
      </p:sp>
    </p:spTree>
    <p:extLst>
      <p:ext uri="{BB962C8B-B14F-4D97-AF65-F5344CB8AC3E}">
        <p14:creationId xmlns:p14="http://schemas.microsoft.com/office/powerpoint/2010/main" val="129037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4CC785-F741-42D7-B026-42032DB74138}"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06BBE-235E-4775-BDBB-82D6F466FBF3}" type="slidenum">
              <a:rPr lang="en-US" smtClean="0"/>
              <a:t>‹#›</a:t>
            </a:fld>
            <a:endParaRPr lang="en-US"/>
          </a:p>
        </p:txBody>
      </p:sp>
    </p:spTree>
    <p:extLst>
      <p:ext uri="{BB962C8B-B14F-4D97-AF65-F5344CB8AC3E}">
        <p14:creationId xmlns:p14="http://schemas.microsoft.com/office/powerpoint/2010/main" val="2375955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4CC785-F741-42D7-B026-42032DB74138}"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06BBE-235E-4775-BDBB-82D6F466FBF3}" type="slidenum">
              <a:rPr lang="en-US" smtClean="0"/>
              <a:t>‹#›</a:t>
            </a:fld>
            <a:endParaRPr lang="en-US"/>
          </a:p>
        </p:txBody>
      </p:sp>
    </p:spTree>
    <p:extLst>
      <p:ext uri="{BB962C8B-B14F-4D97-AF65-F5344CB8AC3E}">
        <p14:creationId xmlns:p14="http://schemas.microsoft.com/office/powerpoint/2010/main" val="18782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4CC785-F741-42D7-B026-42032DB74138}"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06BBE-235E-4775-BDBB-82D6F466FBF3}" type="slidenum">
              <a:rPr lang="en-US" smtClean="0"/>
              <a:t>‹#›</a:t>
            </a:fld>
            <a:endParaRPr lang="en-US"/>
          </a:p>
        </p:txBody>
      </p:sp>
    </p:spTree>
    <p:extLst>
      <p:ext uri="{BB962C8B-B14F-4D97-AF65-F5344CB8AC3E}">
        <p14:creationId xmlns:p14="http://schemas.microsoft.com/office/powerpoint/2010/main" val="650179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4CC785-F741-42D7-B026-42032DB74138}"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06BBE-235E-4775-BDBB-82D6F466FBF3}" type="slidenum">
              <a:rPr lang="en-US" smtClean="0"/>
              <a:t>‹#›</a:t>
            </a:fld>
            <a:endParaRPr lang="en-US"/>
          </a:p>
        </p:txBody>
      </p:sp>
    </p:spTree>
    <p:extLst>
      <p:ext uri="{BB962C8B-B14F-4D97-AF65-F5344CB8AC3E}">
        <p14:creationId xmlns:p14="http://schemas.microsoft.com/office/powerpoint/2010/main" val="203157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4" name="Slide Number Placeholder 3"/>
          <p:cNvSpPr>
            <a:spLocks noGrp="1"/>
          </p:cNvSpPr>
          <p:nvPr>
            <p:ph type="sldNum" sz="quarter" idx="11"/>
          </p:nvPr>
        </p:nvSpPr>
        <p:spPr/>
        <p:txBody>
          <a:bodyPr/>
          <a:lstStyle/>
          <a:p>
            <a:pPr>
              <a:defRPr/>
            </a:pPr>
            <a:fld id="{6758ACC1-BEA5-42E0-A3FC-F1BB31001C1F}" type="slidenum">
              <a:rPr lang="en-US" smtClean="0"/>
              <a:pPr>
                <a:defRPr/>
              </a:pPr>
              <a:t>‹#›</a:t>
            </a:fld>
            <a:endParaRPr lang="en-US" dirty="0"/>
          </a:p>
        </p:txBody>
      </p:sp>
    </p:spTree>
    <p:extLst>
      <p:ext uri="{BB962C8B-B14F-4D97-AF65-F5344CB8AC3E}">
        <p14:creationId xmlns:p14="http://schemas.microsoft.com/office/powerpoint/2010/main" val="369891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CC785-F741-42D7-B026-42032DB74138}"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06BBE-235E-4775-BDBB-82D6F466FBF3}" type="slidenum">
              <a:rPr lang="en-US" smtClean="0"/>
              <a:t>‹#›</a:t>
            </a:fld>
            <a:endParaRPr lang="en-US"/>
          </a:p>
        </p:txBody>
      </p:sp>
    </p:spTree>
    <p:extLst>
      <p:ext uri="{BB962C8B-B14F-4D97-AF65-F5344CB8AC3E}">
        <p14:creationId xmlns:p14="http://schemas.microsoft.com/office/powerpoint/2010/main" val="7302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4CC785-F741-42D7-B026-42032DB74138}"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06BBE-235E-4775-BDBB-82D6F466FBF3}" type="slidenum">
              <a:rPr lang="en-US" smtClean="0"/>
              <a:t>‹#›</a:t>
            </a:fld>
            <a:endParaRPr lang="en-US"/>
          </a:p>
        </p:txBody>
      </p:sp>
    </p:spTree>
    <p:extLst>
      <p:ext uri="{BB962C8B-B14F-4D97-AF65-F5344CB8AC3E}">
        <p14:creationId xmlns:p14="http://schemas.microsoft.com/office/powerpoint/2010/main" val="2242606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4CC785-F741-42D7-B026-42032DB74138}"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06BBE-235E-4775-BDBB-82D6F466FBF3}" type="slidenum">
              <a:rPr lang="en-US" smtClean="0"/>
              <a:t>‹#›</a:t>
            </a:fld>
            <a:endParaRPr lang="en-US"/>
          </a:p>
        </p:txBody>
      </p:sp>
    </p:spTree>
    <p:extLst>
      <p:ext uri="{BB962C8B-B14F-4D97-AF65-F5344CB8AC3E}">
        <p14:creationId xmlns:p14="http://schemas.microsoft.com/office/powerpoint/2010/main" val="3199554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4CC785-F741-42D7-B026-42032DB74138}"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06BBE-235E-4775-BDBB-82D6F466FBF3}" type="slidenum">
              <a:rPr lang="en-US" smtClean="0"/>
              <a:t>‹#›</a:t>
            </a:fld>
            <a:endParaRPr lang="en-US"/>
          </a:p>
        </p:txBody>
      </p:sp>
    </p:spTree>
    <p:extLst>
      <p:ext uri="{BB962C8B-B14F-4D97-AF65-F5344CB8AC3E}">
        <p14:creationId xmlns:p14="http://schemas.microsoft.com/office/powerpoint/2010/main" val="1049555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4CC785-F741-42D7-B026-42032DB74138}"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06BBE-235E-4775-BDBB-82D6F466FBF3}" type="slidenum">
              <a:rPr lang="en-US" smtClean="0"/>
              <a:t>‹#›</a:t>
            </a:fld>
            <a:endParaRPr lang="en-US"/>
          </a:p>
        </p:txBody>
      </p:sp>
    </p:spTree>
    <p:extLst>
      <p:ext uri="{BB962C8B-B14F-4D97-AF65-F5344CB8AC3E}">
        <p14:creationId xmlns:p14="http://schemas.microsoft.com/office/powerpoint/2010/main" val="235146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134A3019-2D8F-4F26-8CB8-429004C8CF1F}" type="slidenum">
              <a:rPr lang="en-US" smtClean="0"/>
              <a:t>‹#›</a:t>
            </a:fld>
            <a:endParaRPr lang="en-US"/>
          </a:p>
        </p:txBody>
      </p:sp>
    </p:spTree>
    <p:extLst>
      <p:ext uri="{BB962C8B-B14F-4D97-AF65-F5344CB8AC3E}">
        <p14:creationId xmlns:p14="http://schemas.microsoft.com/office/powerpoint/2010/main" val="2453730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134A3019-2D8F-4F26-8CB8-429004C8CF1F}" type="slidenum">
              <a:rPr lang="en-US" smtClean="0"/>
              <a:t>‹#›</a:t>
            </a:fld>
            <a:endParaRPr lang="en-US"/>
          </a:p>
        </p:txBody>
      </p:sp>
    </p:spTree>
    <p:extLst>
      <p:ext uri="{BB962C8B-B14F-4D97-AF65-F5344CB8AC3E}">
        <p14:creationId xmlns:p14="http://schemas.microsoft.com/office/powerpoint/2010/main" val="229049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134A3019-2D8F-4F26-8CB8-429004C8CF1F}" type="slidenum">
              <a:rPr lang="en-US" smtClean="0"/>
              <a:t>‹#›</a:t>
            </a:fld>
            <a:endParaRPr lang="en-US"/>
          </a:p>
        </p:txBody>
      </p:sp>
    </p:spTree>
    <p:extLst>
      <p:ext uri="{BB962C8B-B14F-4D97-AF65-F5344CB8AC3E}">
        <p14:creationId xmlns:p14="http://schemas.microsoft.com/office/powerpoint/2010/main" val="2315164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7" name="Slide Number Placeholder 6"/>
          <p:cNvSpPr>
            <a:spLocks noGrp="1"/>
          </p:cNvSpPr>
          <p:nvPr>
            <p:ph type="sldNum" sz="quarter" idx="12"/>
          </p:nvPr>
        </p:nvSpPr>
        <p:spPr/>
        <p:txBody>
          <a:bodyPr/>
          <a:lstStyle/>
          <a:p>
            <a:fld id="{134A3019-2D8F-4F26-8CB8-429004C8CF1F}" type="slidenum">
              <a:rPr lang="en-US" smtClean="0"/>
              <a:t>‹#›</a:t>
            </a:fld>
            <a:endParaRPr lang="en-US"/>
          </a:p>
        </p:txBody>
      </p:sp>
    </p:spTree>
    <p:extLst>
      <p:ext uri="{BB962C8B-B14F-4D97-AF65-F5344CB8AC3E}">
        <p14:creationId xmlns:p14="http://schemas.microsoft.com/office/powerpoint/2010/main" val="3642464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9" name="Slide Number Placeholder 8"/>
          <p:cNvSpPr>
            <a:spLocks noGrp="1"/>
          </p:cNvSpPr>
          <p:nvPr>
            <p:ph type="sldNum" sz="quarter" idx="12"/>
          </p:nvPr>
        </p:nvSpPr>
        <p:spPr/>
        <p:txBody>
          <a:bodyPr/>
          <a:lstStyle/>
          <a:p>
            <a:fld id="{134A3019-2D8F-4F26-8CB8-429004C8CF1F}" type="slidenum">
              <a:rPr lang="en-US" smtClean="0"/>
              <a:t>‹#›</a:t>
            </a:fld>
            <a:endParaRPr lang="en-US"/>
          </a:p>
        </p:txBody>
      </p:sp>
    </p:spTree>
    <p:extLst>
      <p:ext uri="{BB962C8B-B14F-4D97-AF65-F5344CB8AC3E}">
        <p14:creationId xmlns:p14="http://schemas.microsoft.com/office/powerpoint/2010/main" val="320218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hasCustomPrompt="1"/>
          </p:nvPr>
        </p:nvSpPr>
        <p:spPr>
          <a:xfrm>
            <a:off x="457200" y="1881850"/>
            <a:ext cx="4038600" cy="4434840"/>
          </a:xfrm>
        </p:spPr>
        <p:txBody>
          <a:bodyPr/>
          <a:lstStyle>
            <a:lvl1pPr>
              <a:defRPr sz="2600"/>
            </a:lvl1pPr>
            <a:lvl2pPr>
              <a:defRPr sz="2400"/>
            </a:lvl2pPr>
            <a:lvl3pPr>
              <a:defRPr sz="2000"/>
            </a:lvl3pPr>
            <a:lvl4pPr>
              <a:defRPr sz="1800"/>
            </a:lvl4pPr>
            <a:lvl5pPr>
              <a:defRPr sz="1800"/>
            </a:lvl5pPr>
          </a:lstStyle>
          <a:p>
            <a:pPr lvl="0"/>
            <a:r>
              <a:rPr lang="en-US" dirty="0"/>
              <a:t>Click to edit Master text styles</a:t>
            </a:r>
          </a:p>
        </p:txBody>
      </p:sp>
      <p:sp>
        <p:nvSpPr>
          <p:cNvPr id="4" name="Content Placeholder 3"/>
          <p:cNvSpPr>
            <a:spLocks noGrp="1"/>
          </p:cNvSpPr>
          <p:nvPr>
            <p:ph sz="half" idx="2" hasCustomPrompt="1"/>
          </p:nvPr>
        </p:nvSpPr>
        <p:spPr>
          <a:xfrm>
            <a:off x="4648200" y="1859856"/>
            <a:ext cx="4038600" cy="4434840"/>
          </a:xfrm>
        </p:spPr>
        <p:txBody>
          <a:bodyPr/>
          <a:lstStyle>
            <a:lvl1pPr>
              <a:defRPr sz="2600"/>
            </a:lvl1pPr>
            <a:lvl2pPr>
              <a:defRPr sz="2400"/>
            </a:lvl2pPr>
            <a:lvl3pPr>
              <a:defRPr sz="2000"/>
            </a:lvl3pPr>
            <a:lvl4pPr>
              <a:defRPr sz="1800"/>
            </a:lvl4pPr>
            <a:lvl5pPr>
              <a:defRPr sz="1800"/>
            </a:lvl5pPr>
          </a:lstStyle>
          <a:p>
            <a:pPr lvl="0"/>
            <a:r>
              <a:rPr lang="en-US" dirty="0"/>
              <a:t>Click to edit Master text styles</a:t>
            </a:r>
          </a:p>
        </p:txBody>
      </p:sp>
      <p:sp>
        <p:nvSpPr>
          <p:cNvPr id="6" name="Footer Placeholder 5"/>
          <p:cNvSpPr>
            <a:spLocks noGrp="1"/>
          </p:cNvSpPr>
          <p:nvPr>
            <p:ph type="ftr" sz="quarter" idx="11"/>
          </p:nvPr>
        </p:nvSpPr>
        <p:spPr>
          <a:xfrm>
            <a:off x="457200" y="6351452"/>
            <a:ext cx="7269892" cy="374823"/>
          </a:xfrm>
        </p:spPr>
        <p:txBody>
          <a:bodyPr/>
          <a:lstStyle>
            <a:lvl1pPr>
              <a:defRPr i="1"/>
            </a:lvl1pPr>
          </a:lstStyle>
          <a:p>
            <a:pPr>
              <a:defRPr/>
            </a:pPr>
            <a:r>
              <a:rPr lang="en-US" b="1" i="0">
                <a:solidFill>
                  <a:srgbClr val="04617B">
                    <a:shade val="90000"/>
                  </a:srgbClr>
                </a:solidFill>
                <a:latin typeface="Constantia" panose="02030602050306030303" pitchFamily="18" charset="0"/>
              </a:rPr>
              <a:t>Career Technical Education</a:t>
            </a:r>
          </a:p>
          <a:p>
            <a:pPr>
              <a:defRPr/>
            </a:pPr>
            <a:r>
              <a:rPr lang="en-US">
                <a:solidFill>
                  <a:srgbClr val="04617B">
                    <a:shade val="90000"/>
                  </a:srgbClr>
                </a:solidFill>
                <a:latin typeface="Constantia" panose="02030602050306030303" pitchFamily="18" charset="0"/>
              </a:rPr>
              <a:t>Enhancing quality career and technical education for all California's community college students.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EB274D0-4F65-44CF-8E04-6CDB139B6C1A}" type="slidenum">
              <a:rPr lang="en-US"/>
              <a:pPr>
                <a:defRPr/>
              </a:pPr>
              <a:t>‹#›</a:t>
            </a:fld>
            <a:endParaRPr lang="en-US" dirty="0"/>
          </a:p>
        </p:txBody>
      </p:sp>
    </p:spTree>
    <p:extLst>
      <p:ext uri="{BB962C8B-B14F-4D97-AF65-F5344CB8AC3E}">
        <p14:creationId xmlns:p14="http://schemas.microsoft.com/office/powerpoint/2010/main" val="372956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5" name="Slide Number Placeholder 4"/>
          <p:cNvSpPr>
            <a:spLocks noGrp="1"/>
          </p:cNvSpPr>
          <p:nvPr>
            <p:ph type="sldNum" sz="quarter" idx="12"/>
          </p:nvPr>
        </p:nvSpPr>
        <p:spPr/>
        <p:txBody>
          <a:bodyPr/>
          <a:lstStyle/>
          <a:p>
            <a:fld id="{134A3019-2D8F-4F26-8CB8-429004C8CF1F}" type="slidenum">
              <a:rPr lang="en-US" smtClean="0"/>
              <a:t>‹#›</a:t>
            </a:fld>
            <a:endParaRPr lang="en-US"/>
          </a:p>
        </p:txBody>
      </p:sp>
    </p:spTree>
    <p:extLst>
      <p:ext uri="{BB962C8B-B14F-4D97-AF65-F5344CB8AC3E}">
        <p14:creationId xmlns:p14="http://schemas.microsoft.com/office/powerpoint/2010/main" val="2153850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4" name="Slide Number Placeholder 3"/>
          <p:cNvSpPr>
            <a:spLocks noGrp="1"/>
          </p:cNvSpPr>
          <p:nvPr>
            <p:ph type="sldNum" sz="quarter" idx="12"/>
          </p:nvPr>
        </p:nvSpPr>
        <p:spPr/>
        <p:txBody>
          <a:bodyPr/>
          <a:lstStyle/>
          <a:p>
            <a:fld id="{134A3019-2D8F-4F26-8CB8-429004C8CF1F}" type="slidenum">
              <a:rPr lang="en-US" smtClean="0"/>
              <a:t>‹#›</a:t>
            </a:fld>
            <a:endParaRPr lang="en-US"/>
          </a:p>
        </p:txBody>
      </p:sp>
    </p:spTree>
    <p:extLst>
      <p:ext uri="{BB962C8B-B14F-4D97-AF65-F5344CB8AC3E}">
        <p14:creationId xmlns:p14="http://schemas.microsoft.com/office/powerpoint/2010/main" val="3202084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7" name="Slide Number Placeholder 6"/>
          <p:cNvSpPr>
            <a:spLocks noGrp="1"/>
          </p:cNvSpPr>
          <p:nvPr>
            <p:ph type="sldNum" sz="quarter" idx="12"/>
          </p:nvPr>
        </p:nvSpPr>
        <p:spPr/>
        <p:txBody>
          <a:bodyPr/>
          <a:lstStyle/>
          <a:p>
            <a:fld id="{134A3019-2D8F-4F26-8CB8-429004C8CF1F}" type="slidenum">
              <a:rPr lang="en-US" smtClean="0"/>
              <a:t>‹#›</a:t>
            </a:fld>
            <a:endParaRPr lang="en-US"/>
          </a:p>
        </p:txBody>
      </p:sp>
    </p:spTree>
    <p:extLst>
      <p:ext uri="{BB962C8B-B14F-4D97-AF65-F5344CB8AC3E}">
        <p14:creationId xmlns:p14="http://schemas.microsoft.com/office/powerpoint/2010/main" val="3611679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7" name="Slide Number Placeholder 6"/>
          <p:cNvSpPr>
            <a:spLocks noGrp="1"/>
          </p:cNvSpPr>
          <p:nvPr>
            <p:ph type="sldNum" sz="quarter" idx="12"/>
          </p:nvPr>
        </p:nvSpPr>
        <p:spPr/>
        <p:txBody>
          <a:bodyPr/>
          <a:lstStyle/>
          <a:p>
            <a:fld id="{134A3019-2D8F-4F26-8CB8-429004C8CF1F}" type="slidenum">
              <a:rPr lang="en-US" smtClean="0"/>
              <a:t>‹#›</a:t>
            </a:fld>
            <a:endParaRPr lang="en-US"/>
          </a:p>
        </p:txBody>
      </p:sp>
    </p:spTree>
    <p:extLst>
      <p:ext uri="{BB962C8B-B14F-4D97-AF65-F5344CB8AC3E}">
        <p14:creationId xmlns:p14="http://schemas.microsoft.com/office/powerpoint/2010/main" val="2801166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134A3019-2D8F-4F26-8CB8-429004C8CF1F}" type="slidenum">
              <a:rPr lang="en-US" smtClean="0"/>
              <a:t>‹#›</a:t>
            </a:fld>
            <a:endParaRPr lang="en-US"/>
          </a:p>
        </p:txBody>
      </p:sp>
    </p:spTree>
    <p:extLst>
      <p:ext uri="{BB962C8B-B14F-4D97-AF65-F5344CB8AC3E}">
        <p14:creationId xmlns:p14="http://schemas.microsoft.com/office/powerpoint/2010/main" val="444081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134A3019-2D8F-4F26-8CB8-429004C8CF1F}" type="slidenum">
              <a:rPr lang="en-US" smtClean="0"/>
              <a:t>‹#›</a:t>
            </a:fld>
            <a:endParaRPr lang="en-US"/>
          </a:p>
        </p:txBody>
      </p:sp>
    </p:spTree>
    <p:extLst>
      <p:ext uri="{BB962C8B-B14F-4D97-AF65-F5344CB8AC3E}">
        <p14:creationId xmlns:p14="http://schemas.microsoft.com/office/powerpoint/2010/main" val="939433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44DF7582-F958-4CB1-9CAA-1C72788BC5AC}" type="slidenum">
              <a:rPr lang="en-US" smtClean="0"/>
              <a:t>‹#›</a:t>
            </a:fld>
            <a:endParaRPr lang="en-US"/>
          </a:p>
        </p:txBody>
      </p:sp>
    </p:spTree>
    <p:extLst>
      <p:ext uri="{BB962C8B-B14F-4D97-AF65-F5344CB8AC3E}">
        <p14:creationId xmlns:p14="http://schemas.microsoft.com/office/powerpoint/2010/main" val="699819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44DF7582-F958-4CB1-9CAA-1C72788BC5AC}" type="slidenum">
              <a:rPr lang="en-US" smtClean="0"/>
              <a:t>‹#›</a:t>
            </a:fld>
            <a:endParaRPr lang="en-US"/>
          </a:p>
        </p:txBody>
      </p:sp>
    </p:spTree>
    <p:extLst>
      <p:ext uri="{BB962C8B-B14F-4D97-AF65-F5344CB8AC3E}">
        <p14:creationId xmlns:p14="http://schemas.microsoft.com/office/powerpoint/2010/main" val="2825880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44DF7582-F958-4CB1-9CAA-1C72788BC5AC}" type="slidenum">
              <a:rPr lang="en-US" smtClean="0"/>
              <a:t>‹#›</a:t>
            </a:fld>
            <a:endParaRPr lang="en-US"/>
          </a:p>
        </p:txBody>
      </p:sp>
    </p:spTree>
    <p:extLst>
      <p:ext uri="{BB962C8B-B14F-4D97-AF65-F5344CB8AC3E}">
        <p14:creationId xmlns:p14="http://schemas.microsoft.com/office/powerpoint/2010/main" val="233183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7" name="Slide Number Placeholder 6"/>
          <p:cNvSpPr>
            <a:spLocks noGrp="1"/>
          </p:cNvSpPr>
          <p:nvPr>
            <p:ph type="sldNum" sz="quarter" idx="12"/>
          </p:nvPr>
        </p:nvSpPr>
        <p:spPr/>
        <p:txBody>
          <a:bodyPr/>
          <a:lstStyle/>
          <a:p>
            <a:fld id="{44DF7582-F958-4CB1-9CAA-1C72788BC5AC}" type="slidenum">
              <a:rPr lang="en-US" smtClean="0"/>
              <a:t>‹#›</a:t>
            </a:fld>
            <a:endParaRPr lang="en-US"/>
          </a:p>
        </p:txBody>
      </p:sp>
    </p:spTree>
    <p:extLst>
      <p:ext uri="{BB962C8B-B14F-4D97-AF65-F5344CB8AC3E}">
        <p14:creationId xmlns:p14="http://schemas.microsoft.com/office/powerpoint/2010/main" val="401294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4" name="Slide Number Placeholder 3"/>
          <p:cNvSpPr>
            <a:spLocks noGrp="1"/>
          </p:cNvSpPr>
          <p:nvPr>
            <p:ph type="sldNum" sz="quarter" idx="11"/>
          </p:nvPr>
        </p:nvSpPr>
        <p:spPr/>
        <p:txBody>
          <a:bodyPr/>
          <a:lstStyle/>
          <a:p>
            <a:pPr>
              <a:defRPr/>
            </a:pPr>
            <a:fld id="{6758ACC1-BEA5-42E0-A3FC-F1BB31001C1F}" type="slidenum">
              <a:rPr lang="en-US" smtClean="0"/>
              <a:pPr>
                <a:defRPr/>
              </a:pPr>
              <a:t>‹#›</a:t>
            </a:fld>
            <a:endParaRPr lang="en-US" dirty="0"/>
          </a:p>
        </p:txBody>
      </p:sp>
    </p:spTree>
    <p:extLst>
      <p:ext uri="{BB962C8B-B14F-4D97-AF65-F5344CB8AC3E}">
        <p14:creationId xmlns:p14="http://schemas.microsoft.com/office/powerpoint/2010/main" val="220938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9" name="Slide Number Placeholder 8"/>
          <p:cNvSpPr>
            <a:spLocks noGrp="1"/>
          </p:cNvSpPr>
          <p:nvPr>
            <p:ph type="sldNum" sz="quarter" idx="12"/>
          </p:nvPr>
        </p:nvSpPr>
        <p:spPr/>
        <p:txBody>
          <a:bodyPr/>
          <a:lstStyle/>
          <a:p>
            <a:fld id="{44DF7582-F958-4CB1-9CAA-1C72788BC5AC}" type="slidenum">
              <a:rPr lang="en-US" smtClean="0"/>
              <a:t>‹#›</a:t>
            </a:fld>
            <a:endParaRPr lang="en-US"/>
          </a:p>
        </p:txBody>
      </p:sp>
    </p:spTree>
    <p:extLst>
      <p:ext uri="{BB962C8B-B14F-4D97-AF65-F5344CB8AC3E}">
        <p14:creationId xmlns:p14="http://schemas.microsoft.com/office/powerpoint/2010/main" val="75975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5" name="Slide Number Placeholder 4"/>
          <p:cNvSpPr>
            <a:spLocks noGrp="1"/>
          </p:cNvSpPr>
          <p:nvPr>
            <p:ph type="sldNum" sz="quarter" idx="12"/>
          </p:nvPr>
        </p:nvSpPr>
        <p:spPr/>
        <p:txBody>
          <a:bodyPr/>
          <a:lstStyle/>
          <a:p>
            <a:fld id="{44DF7582-F958-4CB1-9CAA-1C72788BC5AC}" type="slidenum">
              <a:rPr lang="en-US" smtClean="0"/>
              <a:t>‹#›</a:t>
            </a:fld>
            <a:endParaRPr lang="en-US"/>
          </a:p>
        </p:txBody>
      </p:sp>
    </p:spTree>
    <p:extLst>
      <p:ext uri="{BB962C8B-B14F-4D97-AF65-F5344CB8AC3E}">
        <p14:creationId xmlns:p14="http://schemas.microsoft.com/office/powerpoint/2010/main" val="3475490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4" name="Slide Number Placeholder 3"/>
          <p:cNvSpPr>
            <a:spLocks noGrp="1"/>
          </p:cNvSpPr>
          <p:nvPr>
            <p:ph type="sldNum" sz="quarter" idx="12"/>
          </p:nvPr>
        </p:nvSpPr>
        <p:spPr/>
        <p:txBody>
          <a:bodyPr/>
          <a:lstStyle/>
          <a:p>
            <a:fld id="{44DF7582-F958-4CB1-9CAA-1C72788BC5AC}" type="slidenum">
              <a:rPr lang="en-US" smtClean="0"/>
              <a:t>‹#›</a:t>
            </a:fld>
            <a:endParaRPr lang="en-US"/>
          </a:p>
        </p:txBody>
      </p:sp>
    </p:spTree>
    <p:extLst>
      <p:ext uri="{BB962C8B-B14F-4D97-AF65-F5344CB8AC3E}">
        <p14:creationId xmlns:p14="http://schemas.microsoft.com/office/powerpoint/2010/main" val="24745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7" name="Slide Number Placeholder 6"/>
          <p:cNvSpPr>
            <a:spLocks noGrp="1"/>
          </p:cNvSpPr>
          <p:nvPr>
            <p:ph type="sldNum" sz="quarter" idx="12"/>
          </p:nvPr>
        </p:nvSpPr>
        <p:spPr/>
        <p:txBody>
          <a:bodyPr/>
          <a:lstStyle/>
          <a:p>
            <a:fld id="{44DF7582-F958-4CB1-9CAA-1C72788BC5AC}" type="slidenum">
              <a:rPr lang="en-US" smtClean="0"/>
              <a:t>‹#›</a:t>
            </a:fld>
            <a:endParaRPr lang="en-US"/>
          </a:p>
        </p:txBody>
      </p:sp>
    </p:spTree>
    <p:extLst>
      <p:ext uri="{BB962C8B-B14F-4D97-AF65-F5344CB8AC3E}">
        <p14:creationId xmlns:p14="http://schemas.microsoft.com/office/powerpoint/2010/main" val="399130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7" name="Slide Number Placeholder 6"/>
          <p:cNvSpPr>
            <a:spLocks noGrp="1"/>
          </p:cNvSpPr>
          <p:nvPr>
            <p:ph type="sldNum" sz="quarter" idx="12"/>
          </p:nvPr>
        </p:nvSpPr>
        <p:spPr/>
        <p:txBody>
          <a:bodyPr/>
          <a:lstStyle/>
          <a:p>
            <a:fld id="{44DF7582-F958-4CB1-9CAA-1C72788BC5AC}" type="slidenum">
              <a:rPr lang="en-US" smtClean="0"/>
              <a:t>‹#›</a:t>
            </a:fld>
            <a:endParaRPr lang="en-US"/>
          </a:p>
        </p:txBody>
      </p:sp>
    </p:spTree>
    <p:extLst>
      <p:ext uri="{BB962C8B-B14F-4D97-AF65-F5344CB8AC3E}">
        <p14:creationId xmlns:p14="http://schemas.microsoft.com/office/powerpoint/2010/main" val="1859175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44DF7582-F958-4CB1-9CAA-1C72788BC5AC}" type="slidenum">
              <a:rPr lang="en-US" smtClean="0"/>
              <a:t>‹#›</a:t>
            </a:fld>
            <a:endParaRPr lang="en-US"/>
          </a:p>
        </p:txBody>
      </p:sp>
    </p:spTree>
    <p:extLst>
      <p:ext uri="{BB962C8B-B14F-4D97-AF65-F5344CB8AC3E}">
        <p14:creationId xmlns:p14="http://schemas.microsoft.com/office/powerpoint/2010/main" val="1135460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44DF7582-F958-4CB1-9CAA-1C72788BC5AC}" type="slidenum">
              <a:rPr lang="en-US" smtClean="0"/>
              <a:t>‹#›</a:t>
            </a:fld>
            <a:endParaRPr lang="en-US"/>
          </a:p>
        </p:txBody>
      </p:sp>
    </p:spTree>
    <p:extLst>
      <p:ext uri="{BB962C8B-B14F-4D97-AF65-F5344CB8AC3E}">
        <p14:creationId xmlns:p14="http://schemas.microsoft.com/office/powerpoint/2010/main" val="12213617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1"/>
          <p:cNvSpPr>
            <a:spLocks noGrp="1"/>
          </p:cNvSpPr>
          <p:nvPr>
            <p:ph type="ftr" sz="quarter" idx="11"/>
          </p:nvPr>
        </p:nvSpPr>
        <p:spPr>
          <a:xfrm>
            <a:off x="457200" y="6324600"/>
            <a:ext cx="7376984" cy="396875"/>
          </a:xfrm>
        </p:spPr>
        <p:txBody>
          <a:bodyPr/>
          <a:lstStyle>
            <a:lvl1pPr>
              <a:defRPr/>
            </a:lvl1p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6" name="Slide Number Placeholder 17"/>
          <p:cNvSpPr>
            <a:spLocks noGrp="1"/>
          </p:cNvSpPr>
          <p:nvPr>
            <p:ph type="sldNum" sz="quarter" idx="12"/>
          </p:nvPr>
        </p:nvSpPr>
        <p:spPr/>
        <p:txBody>
          <a:bodyPr/>
          <a:lstStyle>
            <a:lvl1pPr>
              <a:defRPr/>
            </a:lvl1pPr>
          </a:lstStyle>
          <a:p>
            <a:pPr>
              <a:defRPr/>
            </a:pPr>
            <a:fld id="{93341149-E495-49A7-AC03-D33E54BA1226}" type="slidenum">
              <a:rPr lang="en-US"/>
              <a:pPr>
                <a:defRPr/>
              </a:pPr>
              <a:t>‹#›</a:t>
            </a:fld>
            <a:endParaRPr lang="en-US" dirty="0"/>
          </a:p>
        </p:txBody>
      </p:sp>
    </p:spTree>
    <p:extLst>
      <p:ext uri="{BB962C8B-B14F-4D97-AF65-F5344CB8AC3E}">
        <p14:creationId xmlns:p14="http://schemas.microsoft.com/office/powerpoint/2010/main" val="2182733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6762" y="1948660"/>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471488" y="6122988"/>
            <a:ext cx="6043612" cy="549275"/>
          </a:xfrm>
        </p:spPr>
        <p:txBody>
          <a:bodyPr/>
          <a:lstStyle>
            <a:lvl1pPr>
              <a:defRPr i="1"/>
            </a:lvl1pPr>
          </a:lstStyle>
          <a:p>
            <a:pPr>
              <a:defRPr/>
            </a:pPr>
            <a:r>
              <a:rPr lang="en-US"/>
              <a:t>Career Technical Education Enhancing quality career and technical education for all California's community college students. </a:t>
            </a:r>
          </a:p>
        </p:txBody>
      </p:sp>
      <p:sp>
        <p:nvSpPr>
          <p:cNvPr id="7" name="Slide Number Placeholder 6"/>
          <p:cNvSpPr>
            <a:spLocks noGrp="1"/>
          </p:cNvSpPr>
          <p:nvPr>
            <p:ph type="sldNum" sz="quarter" idx="12"/>
          </p:nvPr>
        </p:nvSpPr>
        <p:spPr/>
        <p:txBody>
          <a:bodyPr/>
          <a:lstStyle>
            <a:lvl1pPr>
              <a:defRPr/>
            </a:lvl1pPr>
          </a:lstStyle>
          <a:p>
            <a:pPr>
              <a:defRPr/>
            </a:pPr>
            <a:fld id="{0EB274D0-4F65-44CF-8E04-6CDB139B6C1A}" type="slidenum">
              <a:rPr lang="en-US"/>
              <a:pPr>
                <a:defRPr/>
              </a:pPr>
              <a:t>‹#›</a:t>
            </a:fld>
            <a:endParaRPr lang="en-US" dirty="0"/>
          </a:p>
        </p:txBody>
      </p:sp>
    </p:spTree>
    <p:extLst>
      <p:ext uri="{BB962C8B-B14F-4D97-AF65-F5344CB8AC3E}">
        <p14:creationId xmlns:p14="http://schemas.microsoft.com/office/powerpoint/2010/main" val="3528638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Career Technical Education Enhancing quality career and technical education for all California's community college students. </a:t>
            </a:r>
          </a:p>
        </p:txBody>
      </p:sp>
      <p:sp>
        <p:nvSpPr>
          <p:cNvPr id="4" name="Slide Number Placeholder 17"/>
          <p:cNvSpPr>
            <a:spLocks noGrp="1"/>
          </p:cNvSpPr>
          <p:nvPr>
            <p:ph type="sldNum" sz="quarter" idx="12"/>
          </p:nvPr>
        </p:nvSpPr>
        <p:spPr/>
        <p:txBody>
          <a:bodyPr/>
          <a:lstStyle>
            <a:lvl1pPr>
              <a:defRPr/>
            </a:lvl1pPr>
          </a:lstStyle>
          <a:p>
            <a:pPr>
              <a:defRPr/>
            </a:pPr>
            <a:fld id="{1822B1EE-A2C2-41EF-B9F9-03580F387D9B}" type="slidenum">
              <a:rPr lang="en-US"/>
              <a:pPr>
                <a:defRPr/>
              </a:pPr>
              <a:t>‹#›</a:t>
            </a:fld>
            <a:endParaRPr lang="en-US" dirty="0"/>
          </a:p>
        </p:txBody>
      </p:sp>
    </p:spTree>
    <p:extLst>
      <p:ext uri="{BB962C8B-B14F-4D97-AF65-F5344CB8AC3E}">
        <p14:creationId xmlns:p14="http://schemas.microsoft.com/office/powerpoint/2010/main" val="231149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4" name="Slide Number Placeholder 3"/>
          <p:cNvSpPr>
            <a:spLocks noGrp="1"/>
          </p:cNvSpPr>
          <p:nvPr>
            <p:ph type="sldNum" sz="quarter" idx="11"/>
          </p:nvPr>
        </p:nvSpPr>
        <p:spPr/>
        <p:txBody>
          <a:bodyPr/>
          <a:lstStyle/>
          <a:p>
            <a:pPr>
              <a:defRPr/>
            </a:pPr>
            <a:fld id="{6758ACC1-BEA5-42E0-A3FC-F1BB31001C1F}" type="slidenum">
              <a:rPr lang="en-US" smtClean="0"/>
              <a:pPr>
                <a:defRPr/>
              </a:pPr>
              <a:t>‹#›</a:t>
            </a:fld>
            <a:endParaRPr lang="en-US" dirty="0"/>
          </a:p>
        </p:txBody>
      </p:sp>
    </p:spTree>
    <p:extLst>
      <p:ext uri="{BB962C8B-B14F-4D97-AF65-F5344CB8AC3E}">
        <p14:creationId xmlns:p14="http://schemas.microsoft.com/office/powerpoint/2010/main" val="1146939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r>
              <a:rPr lang="en-US"/>
              <a:t>Career Technical Education Enhancing quality career and technical education for all California's community college students. </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F954A64-68B0-4685-AFBE-20A4590EF923}" type="slidenum">
              <a:rPr lang="en-US"/>
              <a:pPr>
                <a:defRPr/>
              </a:pPr>
              <a:t>‹#›</a:t>
            </a:fld>
            <a:endParaRPr lang="en-US"/>
          </a:p>
        </p:txBody>
      </p:sp>
    </p:spTree>
    <p:extLst>
      <p:ext uri="{BB962C8B-B14F-4D97-AF65-F5344CB8AC3E}">
        <p14:creationId xmlns:p14="http://schemas.microsoft.com/office/powerpoint/2010/main" val="1005842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304800" y="3124200"/>
            <a:ext cx="4191000" cy="3124200"/>
          </a:xfrm>
        </p:spPr>
        <p:txBody>
          <a:bodyPr/>
          <a:lstStyle/>
          <a:p>
            <a:endParaRPr lang="en-US"/>
          </a:p>
        </p:txBody>
      </p:sp>
      <p:sp>
        <p:nvSpPr>
          <p:cNvPr id="4" name="Text Placeholder 3"/>
          <p:cNvSpPr>
            <a:spLocks noGrp="1"/>
          </p:cNvSpPr>
          <p:nvPr>
            <p:ph type="body" sz="half" idx="2"/>
          </p:nvPr>
        </p:nvSpPr>
        <p:spPr>
          <a:xfrm>
            <a:off x="4648200" y="3124200"/>
            <a:ext cx="41910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447800" y="304800"/>
            <a:ext cx="7010400" cy="533400"/>
          </a:xfrm>
          <a:prstGeom prst="rect">
            <a:avLst/>
          </a:prstGeom>
        </p:spPr>
        <p:txBody>
          <a:bodyPr/>
          <a:lstStyle>
            <a:lvl1pPr>
              <a:defRPr b="0" i="0">
                <a:latin typeface="Times New Roman" pitchFamily="18" charset="0"/>
              </a:defRPr>
            </a:lvl1pPr>
          </a:lstStyle>
          <a:p>
            <a:endParaRPr lang="en-US">
              <a:latin typeface="+mn-lt"/>
            </a:endParaRPr>
          </a:p>
        </p:txBody>
      </p:sp>
    </p:spTree>
    <p:extLst>
      <p:ext uri="{BB962C8B-B14F-4D97-AF65-F5344CB8AC3E}">
        <p14:creationId xmlns:p14="http://schemas.microsoft.com/office/powerpoint/2010/main" val="15468013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304800" y="3124200"/>
            <a:ext cx="41910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3124200"/>
            <a:ext cx="4191000" cy="3124200"/>
          </a:xfrm>
        </p:spPr>
        <p:txBody>
          <a:bodyPr/>
          <a:lstStyle/>
          <a:p>
            <a:endParaRPr lang="en-US"/>
          </a:p>
        </p:txBody>
      </p:sp>
      <p:sp>
        <p:nvSpPr>
          <p:cNvPr id="5" name="Date Placeholder 4"/>
          <p:cNvSpPr>
            <a:spLocks noGrp="1"/>
          </p:cNvSpPr>
          <p:nvPr>
            <p:ph type="dt" sz="half" idx="10"/>
          </p:nvPr>
        </p:nvSpPr>
        <p:spPr>
          <a:xfrm>
            <a:off x="1447800" y="304800"/>
            <a:ext cx="7010400" cy="533400"/>
          </a:xfrm>
          <a:prstGeom prst="rect">
            <a:avLst/>
          </a:prstGeom>
        </p:spPr>
        <p:txBody>
          <a:bodyPr/>
          <a:lstStyle>
            <a:lvl1pPr>
              <a:defRPr b="0" i="0">
                <a:latin typeface="Times New Roman" pitchFamily="18" charset="0"/>
              </a:defRPr>
            </a:lvl1pPr>
          </a:lstStyle>
          <a:p>
            <a:endParaRPr lang="en-US">
              <a:latin typeface="+mn-lt"/>
            </a:endParaRPr>
          </a:p>
        </p:txBody>
      </p:sp>
    </p:spTree>
    <p:extLst>
      <p:ext uri="{BB962C8B-B14F-4D97-AF65-F5344CB8AC3E}">
        <p14:creationId xmlns:p14="http://schemas.microsoft.com/office/powerpoint/2010/main" val="16356541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85AB7D21-F9AC-4895-AB5F-147BD4071213}" type="slidenum">
              <a:rPr lang="en-US" smtClean="0"/>
              <a:t>‹#›</a:t>
            </a:fld>
            <a:endParaRPr lang="en-US"/>
          </a:p>
        </p:txBody>
      </p:sp>
    </p:spTree>
    <p:extLst>
      <p:ext uri="{BB962C8B-B14F-4D97-AF65-F5344CB8AC3E}">
        <p14:creationId xmlns:p14="http://schemas.microsoft.com/office/powerpoint/2010/main" val="39630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85AB7D21-F9AC-4895-AB5F-147BD4071213}" type="slidenum">
              <a:rPr lang="en-US" smtClean="0"/>
              <a:t>‹#›</a:t>
            </a:fld>
            <a:endParaRPr lang="en-US"/>
          </a:p>
        </p:txBody>
      </p:sp>
    </p:spTree>
    <p:extLst>
      <p:ext uri="{BB962C8B-B14F-4D97-AF65-F5344CB8AC3E}">
        <p14:creationId xmlns:p14="http://schemas.microsoft.com/office/powerpoint/2010/main" val="3935153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85AB7D21-F9AC-4895-AB5F-147BD4071213}" type="slidenum">
              <a:rPr lang="en-US" smtClean="0"/>
              <a:t>‹#›</a:t>
            </a:fld>
            <a:endParaRPr lang="en-US"/>
          </a:p>
        </p:txBody>
      </p:sp>
    </p:spTree>
    <p:extLst>
      <p:ext uri="{BB962C8B-B14F-4D97-AF65-F5344CB8AC3E}">
        <p14:creationId xmlns:p14="http://schemas.microsoft.com/office/powerpoint/2010/main" val="37105994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7" name="Slide Number Placeholder 6"/>
          <p:cNvSpPr>
            <a:spLocks noGrp="1"/>
          </p:cNvSpPr>
          <p:nvPr>
            <p:ph type="sldNum" sz="quarter" idx="12"/>
          </p:nvPr>
        </p:nvSpPr>
        <p:spPr/>
        <p:txBody>
          <a:bodyPr/>
          <a:lstStyle/>
          <a:p>
            <a:fld id="{85AB7D21-F9AC-4895-AB5F-147BD4071213}" type="slidenum">
              <a:rPr lang="en-US" smtClean="0"/>
              <a:t>‹#›</a:t>
            </a:fld>
            <a:endParaRPr lang="en-US"/>
          </a:p>
        </p:txBody>
      </p:sp>
    </p:spTree>
    <p:extLst>
      <p:ext uri="{BB962C8B-B14F-4D97-AF65-F5344CB8AC3E}">
        <p14:creationId xmlns:p14="http://schemas.microsoft.com/office/powerpoint/2010/main" val="1238638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9" name="Slide Number Placeholder 8"/>
          <p:cNvSpPr>
            <a:spLocks noGrp="1"/>
          </p:cNvSpPr>
          <p:nvPr>
            <p:ph type="sldNum" sz="quarter" idx="12"/>
          </p:nvPr>
        </p:nvSpPr>
        <p:spPr/>
        <p:txBody>
          <a:bodyPr/>
          <a:lstStyle/>
          <a:p>
            <a:fld id="{85AB7D21-F9AC-4895-AB5F-147BD4071213}" type="slidenum">
              <a:rPr lang="en-US" smtClean="0"/>
              <a:t>‹#›</a:t>
            </a:fld>
            <a:endParaRPr lang="en-US"/>
          </a:p>
        </p:txBody>
      </p:sp>
    </p:spTree>
    <p:extLst>
      <p:ext uri="{BB962C8B-B14F-4D97-AF65-F5344CB8AC3E}">
        <p14:creationId xmlns:p14="http://schemas.microsoft.com/office/powerpoint/2010/main" val="527539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5" name="Slide Number Placeholder 4"/>
          <p:cNvSpPr>
            <a:spLocks noGrp="1"/>
          </p:cNvSpPr>
          <p:nvPr>
            <p:ph type="sldNum" sz="quarter" idx="12"/>
          </p:nvPr>
        </p:nvSpPr>
        <p:spPr/>
        <p:txBody>
          <a:bodyPr/>
          <a:lstStyle/>
          <a:p>
            <a:fld id="{85AB7D21-F9AC-4895-AB5F-147BD4071213}" type="slidenum">
              <a:rPr lang="en-US" smtClean="0"/>
              <a:t>‹#›</a:t>
            </a:fld>
            <a:endParaRPr lang="en-US"/>
          </a:p>
        </p:txBody>
      </p:sp>
    </p:spTree>
    <p:extLst>
      <p:ext uri="{BB962C8B-B14F-4D97-AF65-F5344CB8AC3E}">
        <p14:creationId xmlns:p14="http://schemas.microsoft.com/office/powerpoint/2010/main" val="3580830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4" name="Slide Number Placeholder 3"/>
          <p:cNvSpPr>
            <a:spLocks noGrp="1"/>
          </p:cNvSpPr>
          <p:nvPr>
            <p:ph type="sldNum" sz="quarter" idx="12"/>
          </p:nvPr>
        </p:nvSpPr>
        <p:spPr/>
        <p:txBody>
          <a:bodyPr/>
          <a:lstStyle/>
          <a:p>
            <a:fld id="{85AB7D21-F9AC-4895-AB5F-147BD4071213}" type="slidenum">
              <a:rPr lang="en-US" smtClean="0"/>
              <a:t>‹#›</a:t>
            </a:fld>
            <a:endParaRPr lang="en-US"/>
          </a:p>
        </p:txBody>
      </p:sp>
    </p:spTree>
    <p:extLst>
      <p:ext uri="{BB962C8B-B14F-4D97-AF65-F5344CB8AC3E}">
        <p14:creationId xmlns:p14="http://schemas.microsoft.com/office/powerpoint/2010/main" val="331192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797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7" name="Slide Number Placeholder 6"/>
          <p:cNvSpPr>
            <a:spLocks noGrp="1"/>
          </p:cNvSpPr>
          <p:nvPr>
            <p:ph type="sldNum" sz="quarter" idx="12"/>
          </p:nvPr>
        </p:nvSpPr>
        <p:spPr/>
        <p:txBody>
          <a:bodyPr/>
          <a:lstStyle/>
          <a:p>
            <a:fld id="{85AB7D21-F9AC-4895-AB5F-147BD4071213}" type="slidenum">
              <a:rPr lang="en-US" smtClean="0"/>
              <a:t>‹#›</a:t>
            </a:fld>
            <a:endParaRPr lang="en-US"/>
          </a:p>
        </p:txBody>
      </p:sp>
    </p:spTree>
    <p:extLst>
      <p:ext uri="{BB962C8B-B14F-4D97-AF65-F5344CB8AC3E}">
        <p14:creationId xmlns:p14="http://schemas.microsoft.com/office/powerpoint/2010/main" val="2505992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7" name="Slide Number Placeholder 6"/>
          <p:cNvSpPr>
            <a:spLocks noGrp="1"/>
          </p:cNvSpPr>
          <p:nvPr>
            <p:ph type="sldNum" sz="quarter" idx="12"/>
          </p:nvPr>
        </p:nvSpPr>
        <p:spPr/>
        <p:txBody>
          <a:bodyPr/>
          <a:lstStyle/>
          <a:p>
            <a:fld id="{85AB7D21-F9AC-4895-AB5F-147BD4071213}" type="slidenum">
              <a:rPr lang="en-US" smtClean="0"/>
              <a:t>‹#›</a:t>
            </a:fld>
            <a:endParaRPr lang="en-US"/>
          </a:p>
        </p:txBody>
      </p:sp>
    </p:spTree>
    <p:extLst>
      <p:ext uri="{BB962C8B-B14F-4D97-AF65-F5344CB8AC3E}">
        <p14:creationId xmlns:p14="http://schemas.microsoft.com/office/powerpoint/2010/main" val="1922455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85AB7D21-F9AC-4895-AB5F-147BD4071213}" type="slidenum">
              <a:rPr lang="en-US" smtClean="0"/>
              <a:t>‹#›</a:t>
            </a:fld>
            <a:endParaRPr lang="en-US"/>
          </a:p>
        </p:txBody>
      </p:sp>
    </p:spTree>
    <p:extLst>
      <p:ext uri="{BB962C8B-B14F-4D97-AF65-F5344CB8AC3E}">
        <p14:creationId xmlns:p14="http://schemas.microsoft.com/office/powerpoint/2010/main" val="1670055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12"/>
          </p:nvPr>
        </p:nvSpPr>
        <p:spPr/>
        <p:txBody>
          <a:bodyPr/>
          <a:lstStyle/>
          <a:p>
            <a:fld id="{85AB7D21-F9AC-4895-AB5F-147BD4071213}" type="slidenum">
              <a:rPr lang="en-US" smtClean="0"/>
              <a:t>‹#›</a:t>
            </a:fld>
            <a:endParaRPr lang="en-US"/>
          </a:p>
        </p:txBody>
      </p:sp>
    </p:spTree>
    <p:extLst>
      <p:ext uri="{BB962C8B-B14F-4D97-AF65-F5344CB8AC3E}">
        <p14:creationId xmlns:p14="http://schemas.microsoft.com/office/powerpoint/2010/main" val="106325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F954A64-68B0-4685-AFBE-20A4590EF923}" type="slidenum">
              <a:rPr lang="en-US"/>
              <a:pPr>
                <a:defRPr/>
              </a:pPr>
              <a:t>‹#›</a:t>
            </a:fld>
            <a:endParaRPr lang="en-US"/>
          </a:p>
        </p:txBody>
      </p:sp>
      <p:sp>
        <p:nvSpPr>
          <p:cNvPr id="13" name="Footer Placeholder 2"/>
          <p:cNvSpPr>
            <a:spLocks noGrp="1"/>
          </p:cNvSpPr>
          <p:nvPr>
            <p:ph type="ftr" sz="quarter" idx="11"/>
          </p:nvPr>
        </p:nvSpPr>
        <p:spPr>
          <a:xfrm>
            <a:off x="457200" y="6356350"/>
            <a:ext cx="7376984" cy="365125"/>
          </a:xfrm>
        </p:spPr>
        <p:txBody>
          <a:bodyPr/>
          <a:lstStyle/>
          <a:p>
            <a:pPr>
              <a:defRPr/>
            </a:pPr>
            <a:r>
              <a:rPr lang="en-US" b="1" dirty="0">
                <a:latin typeface="Constantia" panose="02030602050306030303" pitchFamily="18" charset="0"/>
              </a:rPr>
              <a:t>Career Technical Education</a:t>
            </a:r>
          </a:p>
          <a:p>
            <a:pPr>
              <a:defRPr/>
            </a:pPr>
            <a:r>
              <a:rPr lang="en-US" i="1" dirty="0">
                <a:latin typeface="Constantia" panose="02030602050306030303" pitchFamily="18" charset="0"/>
              </a:rPr>
              <a:t>Enhancing quality career and technical education for all California's community college students. </a:t>
            </a:r>
          </a:p>
        </p:txBody>
      </p:sp>
    </p:spTree>
    <p:extLst>
      <p:ext uri="{BB962C8B-B14F-4D97-AF65-F5344CB8AC3E}">
        <p14:creationId xmlns:p14="http://schemas.microsoft.com/office/powerpoint/2010/main" val="90523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4" name="Slide Number Placeholder 3"/>
          <p:cNvSpPr>
            <a:spLocks noGrp="1"/>
          </p:cNvSpPr>
          <p:nvPr>
            <p:ph type="sldNum" sz="quarter" idx="11"/>
          </p:nvPr>
        </p:nvSpPr>
        <p:spPr/>
        <p:txBody>
          <a:bodyPr/>
          <a:lstStyle/>
          <a:p>
            <a:pPr>
              <a:defRPr/>
            </a:pPr>
            <a:fld id="{6758ACC1-BEA5-42E0-A3FC-F1BB31001C1F}" type="slidenum">
              <a:rPr lang="en-US" smtClean="0"/>
              <a:pPr>
                <a:defRPr/>
              </a:pPr>
              <a:t>‹#›</a:t>
            </a:fld>
            <a:endParaRPr lang="en-US" dirty="0"/>
          </a:p>
        </p:txBody>
      </p:sp>
    </p:spTree>
    <p:extLst>
      <p:ext uri="{BB962C8B-B14F-4D97-AF65-F5344CB8AC3E}">
        <p14:creationId xmlns:p14="http://schemas.microsoft.com/office/powerpoint/2010/main" val="2171650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4" name="Slide Number Placeholder 3"/>
          <p:cNvSpPr>
            <a:spLocks noGrp="1"/>
          </p:cNvSpPr>
          <p:nvPr>
            <p:ph type="sldNum" sz="quarter" idx="11"/>
          </p:nvPr>
        </p:nvSpPr>
        <p:spPr/>
        <p:txBody>
          <a:bodyPr/>
          <a:lstStyle/>
          <a:p>
            <a:pPr>
              <a:defRPr/>
            </a:pPr>
            <a:fld id="{6758ACC1-BEA5-42E0-A3FC-F1BB31001C1F}" type="slidenum">
              <a:rPr lang="en-US" smtClean="0"/>
              <a:pPr>
                <a:defRPr/>
              </a:pPr>
              <a:t>‹#›</a:t>
            </a:fld>
            <a:endParaRPr lang="en-US" dirty="0"/>
          </a:p>
        </p:txBody>
      </p:sp>
    </p:spTree>
    <p:extLst>
      <p:ext uri="{BB962C8B-B14F-4D97-AF65-F5344CB8AC3E}">
        <p14:creationId xmlns:p14="http://schemas.microsoft.com/office/powerpoint/2010/main" val="367667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endParaRPr lang="en-US" dirty="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2" name="Footer Placeholder 21"/>
          <p:cNvSpPr>
            <a:spLocks noGrp="1"/>
          </p:cNvSpPr>
          <p:nvPr>
            <p:ph type="ftr" sz="quarter" idx="3"/>
          </p:nvPr>
        </p:nvSpPr>
        <p:spPr>
          <a:xfrm>
            <a:off x="457200" y="6356350"/>
            <a:ext cx="7376984"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758ACC1-BEA5-42E0-A3FC-F1BB31001C1F}"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119" r:id="rId1"/>
    <p:sldLayoutId id="2147484180" r:id="rId2"/>
    <p:sldLayoutId id="2147484128" r:id="rId3"/>
    <p:sldLayoutId id="2147484178" r:id="rId4"/>
    <p:sldLayoutId id="2147484177" r:id="rId5"/>
    <p:sldLayoutId id="2147484122" r:id="rId6"/>
    <p:sldLayoutId id="2147484129" r:id="rId7"/>
    <p:sldLayoutId id="2147484183" r:id="rId8"/>
    <p:sldLayoutId id="2147484163" r:id="rId9"/>
    <p:sldLayoutId id="2147484176" r:id="rId10"/>
    <p:sldLayoutId id="2147484179" r:id="rId11"/>
    <p:sldLayoutId id="2147484181" r:id="rId12"/>
    <p:sldLayoutId id="2147484182" r:id="rId13"/>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0" indent="0" algn="l" rtl="0" eaLnBrk="0" fontAlgn="base" hangingPunct="0">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CC785-F741-42D7-B026-42032DB74138}" type="datetimeFigureOut">
              <a:rPr lang="en-US" smtClean="0"/>
              <a:t>5/13/2020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06BBE-235E-4775-BDBB-82D6F466FBF3}" type="slidenum">
              <a:rPr lang="en-US" smtClean="0"/>
              <a:t>‹#›</a:t>
            </a:fld>
            <a:endParaRPr lang="en-US"/>
          </a:p>
        </p:txBody>
      </p:sp>
    </p:spTree>
    <p:extLst>
      <p:ext uri="{BB962C8B-B14F-4D97-AF65-F5344CB8AC3E}">
        <p14:creationId xmlns:p14="http://schemas.microsoft.com/office/powerpoint/2010/main" val="1910996544"/>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A3019-2D8F-4F26-8CB8-429004C8CF1F}" type="slidenum">
              <a:rPr lang="en-US" smtClean="0"/>
              <a:t>‹#›</a:t>
            </a:fld>
            <a:endParaRPr lang="en-US"/>
          </a:p>
        </p:txBody>
      </p:sp>
    </p:spTree>
    <p:extLst>
      <p:ext uri="{BB962C8B-B14F-4D97-AF65-F5344CB8AC3E}">
        <p14:creationId xmlns:p14="http://schemas.microsoft.com/office/powerpoint/2010/main" val="816677020"/>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Career Technical Education Enhancing quality career and technical education for all California's community college students.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F7582-F958-4CB1-9CAA-1C72788BC5AC}" type="slidenum">
              <a:rPr lang="en-US" smtClean="0"/>
              <a:t>‹#›</a:t>
            </a:fld>
            <a:endParaRPr lang="en-US"/>
          </a:p>
        </p:txBody>
      </p:sp>
    </p:spTree>
    <p:extLst>
      <p:ext uri="{BB962C8B-B14F-4D97-AF65-F5344CB8AC3E}">
        <p14:creationId xmlns:p14="http://schemas.microsoft.com/office/powerpoint/2010/main" val="1291706589"/>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endParaRPr lang="en-US" dirty="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2" name="Footer Placeholder 21"/>
          <p:cNvSpPr>
            <a:spLocks noGrp="1"/>
          </p:cNvSpPr>
          <p:nvPr>
            <p:ph type="ftr" sz="quarter" idx="3"/>
          </p:nvPr>
        </p:nvSpPr>
        <p:spPr>
          <a:xfrm>
            <a:off x="457200" y="6356350"/>
            <a:ext cx="7376984"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758ACC1-BEA5-42E0-A3FC-F1BB31001C1F}"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extLst>
      <p:ext uri="{BB962C8B-B14F-4D97-AF65-F5344CB8AC3E}">
        <p14:creationId xmlns:p14="http://schemas.microsoft.com/office/powerpoint/2010/main" val="1066009228"/>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0" indent="0" algn="l" rtl="0" eaLnBrk="0" fontAlgn="base" hangingPunct="0">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8649" y="6356350"/>
            <a:ext cx="573096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Career Technical Education Enhancing quality career and technical education for all California's community college students.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B7D21-F9AC-4895-AB5F-147BD4071213}" type="slidenum">
              <a:rPr lang="en-US" smtClean="0"/>
              <a:t>‹#›</a:t>
            </a:fld>
            <a:endParaRPr lang="en-US"/>
          </a:p>
        </p:txBody>
      </p:sp>
    </p:spTree>
    <p:extLst>
      <p:ext uri="{BB962C8B-B14F-4D97-AF65-F5344CB8AC3E}">
        <p14:creationId xmlns:p14="http://schemas.microsoft.com/office/powerpoint/2010/main" val="502222461"/>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misweb.cccco.edu/perkins/Core_Indicator_Reports/Summ_coreIndi_TOPCode.aspx"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7.jpg"/><Relationship Id="rId7" Type="http://schemas.openxmlformats.org/officeDocument/2006/relationships/hyperlink" Target="mailto:hamiltonj@mjc.edu"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mailto:mendezp@mjc.edu" TargetMode="External"/><Relationship Id="rId5" Type="http://schemas.openxmlformats.org/officeDocument/2006/relationships/hyperlink" Target="mailto:borgesd@mjc.edu" TargetMode="External"/><Relationship Id="rId4" Type="http://schemas.openxmlformats.org/officeDocument/2006/relationships/hyperlink" Target="mailto:walshm@mj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4426"/>
            <a:ext cx="8229600" cy="4389437"/>
          </a:xfrm>
        </p:spPr>
        <p:txBody>
          <a:bodyPr/>
          <a:lstStyle/>
          <a:p>
            <a:r>
              <a:rPr lang="en-US" sz="5000" dirty="0">
                <a:solidFill>
                  <a:srgbClr val="04617B"/>
                </a:solidFill>
                <a:latin typeface="Calibri"/>
                <a:ea typeface="+mj-ea"/>
                <a:cs typeface="+mj-cs"/>
              </a:rPr>
              <a:t>Carl D. Perkins Act In-Service</a:t>
            </a:r>
            <a:br>
              <a:rPr lang="en-US" sz="5000" dirty="0">
                <a:solidFill>
                  <a:srgbClr val="04617B"/>
                </a:solidFill>
                <a:latin typeface="Calibri"/>
                <a:ea typeface="+mj-ea"/>
                <a:cs typeface="Calibri"/>
              </a:rPr>
            </a:br>
            <a:r>
              <a:rPr lang="en-US" sz="5000" dirty="0">
                <a:solidFill>
                  <a:srgbClr val="04617B"/>
                </a:solidFill>
                <a:latin typeface="Calibri"/>
                <a:ea typeface="+mj-ea"/>
                <a:cs typeface="+mj-cs"/>
              </a:rPr>
              <a:t>May 7th &amp; May 13th, 2020</a:t>
            </a:r>
            <a:br>
              <a:rPr lang="en-US" sz="5000" dirty="0">
                <a:solidFill>
                  <a:srgbClr val="04617B"/>
                </a:solidFill>
                <a:latin typeface="Calibri"/>
                <a:ea typeface="+mj-ea"/>
                <a:cs typeface="Calibri"/>
              </a:rPr>
            </a:br>
            <a:br>
              <a:rPr lang="en-US" sz="5000" dirty="0">
                <a:solidFill>
                  <a:srgbClr val="04617B"/>
                </a:solidFill>
                <a:latin typeface="Calibri"/>
                <a:ea typeface="+mj-ea"/>
                <a:cs typeface="Calibri"/>
              </a:rPr>
            </a:br>
            <a:r>
              <a:rPr lang="en-US" sz="2000" dirty="0">
                <a:latin typeface="Calibri"/>
                <a:ea typeface="+mj-ea"/>
                <a:cs typeface="+mj-cs"/>
              </a:rPr>
              <a:t>Presented by:</a:t>
            </a:r>
          </a:p>
          <a:p>
            <a:br>
              <a:rPr lang="en-US" sz="2000" dirty="0">
                <a:solidFill>
                  <a:prstClr val="black"/>
                </a:solidFill>
                <a:latin typeface="Calibri"/>
                <a:ea typeface="+mj-ea"/>
                <a:cs typeface="Calibri"/>
              </a:rPr>
            </a:br>
            <a:r>
              <a:rPr lang="en-US" sz="2000" dirty="0">
                <a:solidFill>
                  <a:prstClr val="black"/>
                </a:solidFill>
                <a:latin typeface="Calibri"/>
                <a:ea typeface="+mj-ea"/>
                <a:cs typeface="+mj-cs"/>
              </a:rPr>
              <a:t>Pedro Mendez, Dean of CTE, Community &amp; Workforce Development</a:t>
            </a:r>
            <a:br>
              <a:rPr lang="en-US" sz="2000" dirty="0">
                <a:solidFill>
                  <a:prstClr val="black"/>
                </a:solidFill>
                <a:latin typeface="Calibri"/>
                <a:ea typeface="+mj-ea"/>
                <a:cs typeface="Calibri"/>
              </a:rPr>
            </a:br>
            <a:r>
              <a:rPr lang="en-US" sz="2000" dirty="0">
                <a:solidFill>
                  <a:prstClr val="black"/>
                </a:solidFill>
                <a:latin typeface="Calibri"/>
                <a:ea typeface="+mj-ea"/>
                <a:cs typeface="+mj-cs"/>
              </a:rPr>
              <a:t>Don Borges, Dean of Agriculture &amp; Environmental Sciences</a:t>
            </a:r>
            <a:br>
              <a:rPr lang="en-US" sz="2000" dirty="0">
                <a:solidFill>
                  <a:prstClr val="black"/>
                </a:solidFill>
                <a:latin typeface="Calibri"/>
                <a:ea typeface="+mj-ea"/>
                <a:cs typeface="Calibri"/>
              </a:rPr>
            </a:br>
            <a:r>
              <a:rPr lang="en-US" sz="2000" dirty="0">
                <a:solidFill>
                  <a:prstClr val="black"/>
                </a:solidFill>
                <a:latin typeface="Calibri"/>
                <a:ea typeface="+mj-ea"/>
                <a:cs typeface="+mj-cs"/>
              </a:rPr>
              <a:t>Manny Walsh, Administrative Secretary</a:t>
            </a:r>
            <a:endParaRPr lang="en-US" dirty="0"/>
          </a:p>
        </p:txBody>
      </p:sp>
      <p:pic>
        <p:nvPicPr>
          <p:cNvPr id="6"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106736" y="1016791"/>
            <a:ext cx="1518472" cy="62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93341149-E495-49A7-AC03-D33E54BA1226}" type="slidenum">
              <a:rPr lang="en-US" smtClean="0"/>
              <a:pPr>
                <a:defRPr/>
              </a:pPr>
              <a:t>1</a:t>
            </a:fld>
            <a:endParaRPr lang="en-US" dirty="0"/>
          </a:p>
        </p:txBody>
      </p:sp>
      <p:sp>
        <p:nvSpPr>
          <p:cNvPr id="9" name="Footer Placeholder 8"/>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Tree>
    <p:extLst>
      <p:ext uri="{BB962C8B-B14F-4D97-AF65-F5344CB8AC3E}">
        <p14:creationId xmlns:p14="http://schemas.microsoft.com/office/powerpoint/2010/main" val="73315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830263"/>
            <a:ext cx="7905565" cy="1049337"/>
          </a:xfrm>
        </p:spPr>
        <p:txBody>
          <a:bodyPr/>
          <a:lstStyle/>
          <a:p>
            <a:pPr eaLnBrk="1" hangingPunct="1"/>
            <a:r>
              <a:rPr lang="en-US" sz="3600" dirty="0"/>
              <a:t>What are the Six Requirements for Uses of</a:t>
            </a:r>
            <a:br>
              <a:rPr lang="en-US" sz="3600" dirty="0"/>
            </a:br>
            <a:r>
              <a:rPr lang="en-US" sz="3600" dirty="0"/>
              <a:t>Perkins V? </a:t>
            </a:r>
          </a:p>
        </p:txBody>
      </p:sp>
      <p:sp>
        <p:nvSpPr>
          <p:cNvPr id="3" name="Content Placeholder 2"/>
          <p:cNvSpPr>
            <a:spLocks noGrp="1"/>
          </p:cNvSpPr>
          <p:nvPr>
            <p:ph sz="half" idx="1"/>
          </p:nvPr>
        </p:nvSpPr>
        <p:spPr>
          <a:xfrm>
            <a:off x="457199" y="1969524"/>
            <a:ext cx="7905565" cy="4222932"/>
          </a:xfrm>
        </p:spPr>
        <p:txBody>
          <a:bodyPr>
            <a:normAutofit lnSpcReduction="10000"/>
          </a:bodyPr>
          <a:lstStyle/>
          <a:p>
            <a:pPr marL="342900" indent="-342900" eaLnBrk="1" hangingPunct="1">
              <a:spcBef>
                <a:spcPts val="300"/>
              </a:spcBef>
              <a:buClrTx/>
              <a:buFont typeface="+mj-lt"/>
              <a:buAutoNum type="arabicPeriod" startAt="2"/>
              <a:defRPr/>
            </a:pPr>
            <a:r>
              <a:rPr lang="en-US" sz="2000" dirty="0"/>
              <a:t>Provide professional development for teachers, faculty, school leaders, administrators, specialized instructional support personnel, career guidance and academic counselors or paraprofessionals, </a:t>
            </a:r>
            <a:r>
              <a:rPr lang="en-US" sz="2000" dirty="0">
                <a:highlight>
                  <a:srgbClr val="FFFF00"/>
                </a:highlight>
              </a:rPr>
              <a:t>which may include</a:t>
            </a:r>
          </a:p>
          <a:p>
            <a:pPr marL="982663" lvl="1" indent="-342900" eaLnBrk="1" hangingPunct="1">
              <a:spcBef>
                <a:spcPts val="300"/>
              </a:spcBef>
              <a:buClrTx/>
              <a:buFont typeface="Wingdings" panose="05000000000000000000" pitchFamily="2" charset="2"/>
              <a:buChar char="q"/>
              <a:defRPr/>
            </a:pPr>
            <a:r>
              <a:rPr lang="en-US" sz="1800" dirty="0"/>
              <a:t>Integration of academic and CTE standards and curricula</a:t>
            </a:r>
          </a:p>
          <a:p>
            <a:pPr marL="982663" lvl="1" indent="-342900" eaLnBrk="1" hangingPunct="1">
              <a:spcBef>
                <a:spcPts val="300"/>
              </a:spcBef>
              <a:buClrTx/>
              <a:buFont typeface="Wingdings" panose="05000000000000000000" pitchFamily="2" charset="2"/>
              <a:buChar char="q"/>
              <a:defRPr/>
            </a:pPr>
            <a:r>
              <a:rPr lang="en-US" sz="1800" dirty="0"/>
              <a:t>Labor Market Information </a:t>
            </a:r>
          </a:p>
          <a:p>
            <a:pPr marL="982663" lvl="1" indent="-342900" eaLnBrk="1" hangingPunct="1">
              <a:spcBef>
                <a:spcPts val="300"/>
              </a:spcBef>
              <a:buClrTx/>
              <a:buFont typeface="Wingdings" panose="05000000000000000000" pitchFamily="2" charset="2"/>
              <a:buChar char="q"/>
              <a:defRPr/>
            </a:pPr>
            <a:r>
              <a:rPr lang="en-US" sz="1800" dirty="0"/>
              <a:t>Advance knowledge, skills and understanding of an industry, latest workplace equipment, technologies, standards and credentials</a:t>
            </a:r>
          </a:p>
          <a:p>
            <a:pPr marL="982663" lvl="1" indent="-342900" eaLnBrk="1" hangingPunct="1">
              <a:spcBef>
                <a:spcPts val="300"/>
              </a:spcBef>
              <a:buClrTx/>
              <a:buFont typeface="Wingdings" panose="05000000000000000000" pitchFamily="2" charset="2"/>
              <a:buChar char="q"/>
              <a:defRPr/>
            </a:pPr>
            <a:r>
              <a:rPr lang="en-US" sz="1800" dirty="0"/>
              <a:t>Strategies to improve student achievement</a:t>
            </a:r>
          </a:p>
          <a:p>
            <a:pPr marL="982663" lvl="1" indent="-342900" eaLnBrk="1" hangingPunct="1">
              <a:spcBef>
                <a:spcPts val="300"/>
              </a:spcBef>
              <a:buClrTx/>
              <a:buFont typeface="Wingdings" panose="05000000000000000000" pitchFamily="2" charset="2"/>
              <a:buChar char="q"/>
              <a:defRPr/>
            </a:pPr>
            <a:r>
              <a:rPr lang="en-US" sz="1800" dirty="0"/>
              <a:t>Evidence based pedagogical practices</a:t>
            </a:r>
          </a:p>
          <a:p>
            <a:pPr marL="982663" lvl="1" indent="-342900" eaLnBrk="1" hangingPunct="1">
              <a:spcBef>
                <a:spcPts val="300"/>
              </a:spcBef>
              <a:buClrTx/>
              <a:buFont typeface="Wingdings" panose="05000000000000000000" pitchFamily="2" charset="2"/>
              <a:buChar char="q"/>
              <a:defRPr/>
            </a:pPr>
            <a:r>
              <a:rPr lang="en-US" sz="1800" dirty="0"/>
              <a:t>DSPS</a:t>
            </a:r>
          </a:p>
          <a:p>
            <a:pPr marL="982663" lvl="1" indent="-342900" eaLnBrk="1" hangingPunct="1">
              <a:spcBef>
                <a:spcPts val="300"/>
              </a:spcBef>
              <a:buClrTx/>
              <a:buFont typeface="Wingdings" panose="05000000000000000000" pitchFamily="2" charset="2"/>
              <a:buChar char="q"/>
              <a:defRPr/>
            </a:pPr>
            <a:r>
              <a:rPr lang="en-US" sz="1800" dirty="0"/>
              <a:t>Frameworks to effectively teach students (i.e. universal design teaching, multi-tier systems supports, positive behavioral intervention, </a:t>
            </a:r>
            <a:r>
              <a:rPr lang="en-US" sz="1800" dirty="0" err="1"/>
              <a:t>etc</a:t>
            </a:r>
            <a:r>
              <a:rPr lang="en-US" sz="1800" dirty="0"/>
              <a:t>)</a:t>
            </a:r>
          </a:p>
          <a:p>
            <a:pPr marL="982663" lvl="1" indent="-342900" eaLnBrk="1" hangingPunct="1">
              <a:spcBef>
                <a:spcPts val="300"/>
              </a:spcBef>
              <a:buClrTx/>
              <a:buFont typeface="Wingdings" panose="05000000000000000000" pitchFamily="2" charset="2"/>
              <a:buChar char="q"/>
              <a:defRPr/>
            </a:pPr>
            <a:r>
              <a:rPr lang="en-US" sz="1800" dirty="0"/>
              <a:t>Effective use of community spaces (i.e. makerspaces)</a:t>
            </a:r>
          </a:p>
        </p:txBody>
      </p:sp>
      <p:sp>
        <p:nvSpPr>
          <p:cNvPr id="9" name="Slide Number Placeholder 8"/>
          <p:cNvSpPr>
            <a:spLocks noGrp="1"/>
          </p:cNvSpPr>
          <p:nvPr>
            <p:ph type="sldNum" sz="quarter" idx="12"/>
          </p:nvPr>
        </p:nvSpPr>
        <p:spPr/>
        <p:txBody>
          <a:bodyPr/>
          <a:lstStyle/>
          <a:p>
            <a:pPr>
              <a:defRPr/>
            </a:pPr>
            <a:fld id="{0EB274D0-4F65-44CF-8E04-6CDB139B6C1A}" type="slidenum">
              <a:rPr lang="en-US" smtClean="0"/>
              <a:pPr>
                <a:defRPr/>
              </a:pPr>
              <a:t>10</a:t>
            </a:fld>
            <a:endParaRPr lang="en-US" dirty="0"/>
          </a:p>
        </p:txBody>
      </p:sp>
      <p:sp>
        <p:nvSpPr>
          <p:cNvPr id="10" name="Footer Placeholder 9"/>
          <p:cNvSpPr>
            <a:spLocks noGrp="1"/>
          </p:cNvSpPr>
          <p:nvPr>
            <p:ph type="ftr" sz="quarter" idx="11"/>
          </p:nvPr>
        </p:nvSpPr>
        <p:spPr/>
        <p:txBody>
          <a:bodyPr/>
          <a:lstStyle/>
          <a:p>
            <a:pPr>
              <a:defRPr/>
            </a:pPr>
            <a:r>
              <a:rPr lang="en-US" b="1" i="0">
                <a:solidFill>
                  <a:srgbClr val="04617B">
                    <a:shade val="90000"/>
                  </a:srgbClr>
                </a:solidFill>
                <a:latin typeface="Constantia" panose="02030602050306030303" pitchFamily="18" charset="0"/>
              </a:rPr>
              <a:t>Career Technical Education</a:t>
            </a:r>
          </a:p>
          <a:p>
            <a:pPr>
              <a:defRPr/>
            </a:pPr>
            <a:r>
              <a:rPr lang="en-US">
                <a:solidFill>
                  <a:srgbClr val="04617B">
                    <a:shade val="90000"/>
                  </a:srgbClr>
                </a:solidFill>
                <a:latin typeface="Constantia" panose="02030602050306030303" pitchFamily="18" charset="0"/>
              </a:rPr>
              <a:t>Enhancing quality career and technical education for all California's community college students. </a:t>
            </a:r>
            <a:endParaRPr lang="en-US" dirty="0"/>
          </a:p>
        </p:txBody>
      </p:sp>
    </p:spTree>
    <p:extLst>
      <p:ext uri="{BB962C8B-B14F-4D97-AF65-F5344CB8AC3E}">
        <p14:creationId xmlns:p14="http://schemas.microsoft.com/office/powerpoint/2010/main" val="411051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830263"/>
            <a:ext cx="7905565" cy="1049337"/>
          </a:xfrm>
        </p:spPr>
        <p:txBody>
          <a:bodyPr/>
          <a:lstStyle/>
          <a:p>
            <a:pPr eaLnBrk="1" hangingPunct="1"/>
            <a:r>
              <a:rPr lang="en-US" sz="3600" dirty="0"/>
              <a:t>What are the Six Requirements for Uses of</a:t>
            </a:r>
            <a:br>
              <a:rPr lang="en-US" sz="3600" dirty="0"/>
            </a:br>
            <a:r>
              <a:rPr lang="en-US" sz="3600" dirty="0"/>
              <a:t>Perkins V? </a:t>
            </a:r>
          </a:p>
        </p:txBody>
      </p:sp>
      <p:sp>
        <p:nvSpPr>
          <p:cNvPr id="3" name="Content Placeholder 2"/>
          <p:cNvSpPr>
            <a:spLocks noGrp="1"/>
          </p:cNvSpPr>
          <p:nvPr>
            <p:ph sz="half" idx="1"/>
          </p:nvPr>
        </p:nvSpPr>
        <p:spPr>
          <a:xfrm>
            <a:off x="457199" y="2055231"/>
            <a:ext cx="7905565" cy="1749385"/>
          </a:xfrm>
        </p:spPr>
        <p:txBody>
          <a:bodyPr>
            <a:noAutofit/>
          </a:bodyPr>
          <a:lstStyle/>
          <a:p>
            <a:pPr marL="457200" indent="-457200" algn="just" eaLnBrk="1" hangingPunct="1">
              <a:spcBef>
                <a:spcPts val="0"/>
              </a:spcBef>
              <a:buClrTx/>
              <a:buFont typeface="+mj-lt"/>
              <a:buAutoNum type="arabicPeriod" startAt="3"/>
              <a:defRPr/>
            </a:pPr>
            <a:r>
              <a:rPr lang="en-US" sz="1800" dirty="0"/>
              <a:t>Provide programs with the skills necessary to pursue careers in high-skill, high-wage or in-demand industry sectors or occupations</a:t>
            </a:r>
          </a:p>
          <a:p>
            <a:pPr marL="457200" indent="-457200" algn="just" eaLnBrk="1" hangingPunct="1">
              <a:spcBef>
                <a:spcPts val="0"/>
              </a:spcBef>
              <a:buClrTx/>
              <a:buFont typeface="+mj-lt"/>
              <a:buAutoNum type="arabicPeriod" startAt="3"/>
              <a:defRPr/>
            </a:pPr>
            <a:endParaRPr lang="en-US" sz="1800" dirty="0"/>
          </a:p>
          <a:p>
            <a:pPr marL="457200" indent="-457200" algn="just" eaLnBrk="1" hangingPunct="1">
              <a:spcBef>
                <a:spcPts val="0"/>
              </a:spcBef>
              <a:buClrTx/>
              <a:buFont typeface="+mj-lt"/>
              <a:buAutoNum type="arabicPeriod" startAt="3"/>
              <a:defRPr/>
            </a:pPr>
            <a:r>
              <a:rPr lang="en-US" sz="1800" dirty="0"/>
              <a:t>Support Integration of academic skills into CTE Programs and Programs of Study to support</a:t>
            </a:r>
            <a:r>
              <a:rPr lang="en-US" sz="1600" dirty="0"/>
              <a:t> CTE participants at the postsecondary level in achieving academic skills.</a:t>
            </a:r>
          </a:p>
          <a:p>
            <a:pPr algn="just" eaLnBrk="1" hangingPunct="1">
              <a:spcBef>
                <a:spcPts val="0"/>
              </a:spcBef>
              <a:buClrTx/>
              <a:defRPr/>
            </a:pPr>
            <a:endParaRPr lang="en-US" sz="1800" dirty="0"/>
          </a:p>
        </p:txBody>
      </p:sp>
      <p:sp>
        <p:nvSpPr>
          <p:cNvPr id="9" name="Slide Number Placeholder 8"/>
          <p:cNvSpPr>
            <a:spLocks noGrp="1"/>
          </p:cNvSpPr>
          <p:nvPr>
            <p:ph type="sldNum" sz="quarter" idx="12"/>
          </p:nvPr>
        </p:nvSpPr>
        <p:spPr/>
        <p:txBody>
          <a:bodyPr/>
          <a:lstStyle/>
          <a:p>
            <a:pPr>
              <a:defRPr/>
            </a:pPr>
            <a:fld id="{0EB274D0-4F65-44CF-8E04-6CDB139B6C1A}" type="slidenum">
              <a:rPr lang="en-US" smtClean="0"/>
              <a:pPr>
                <a:defRPr/>
              </a:pPr>
              <a:t>11</a:t>
            </a:fld>
            <a:endParaRPr lang="en-US" dirty="0"/>
          </a:p>
        </p:txBody>
      </p:sp>
      <p:sp>
        <p:nvSpPr>
          <p:cNvPr id="10" name="Footer Placeholder 9"/>
          <p:cNvSpPr>
            <a:spLocks noGrp="1"/>
          </p:cNvSpPr>
          <p:nvPr>
            <p:ph type="ftr" sz="quarter" idx="11"/>
          </p:nvPr>
        </p:nvSpPr>
        <p:spPr/>
        <p:txBody>
          <a:bodyPr/>
          <a:lstStyle/>
          <a:p>
            <a:pPr>
              <a:defRPr/>
            </a:pPr>
            <a:r>
              <a:rPr lang="en-US" b="1" i="0">
                <a:solidFill>
                  <a:srgbClr val="04617B">
                    <a:shade val="90000"/>
                  </a:srgbClr>
                </a:solidFill>
                <a:latin typeface="Constantia" panose="02030602050306030303" pitchFamily="18" charset="0"/>
              </a:rPr>
              <a:t>Career Technical Education</a:t>
            </a:r>
          </a:p>
          <a:p>
            <a:pPr>
              <a:defRPr/>
            </a:pPr>
            <a:r>
              <a:rPr lang="en-US">
                <a:solidFill>
                  <a:srgbClr val="04617B">
                    <a:shade val="90000"/>
                  </a:srgbClr>
                </a:solidFill>
                <a:latin typeface="Constantia" panose="02030602050306030303" pitchFamily="18" charset="0"/>
              </a:rPr>
              <a:t>Enhancing quality career and technical education for all California's community college students. </a:t>
            </a:r>
            <a:endParaRPr lang="en-US" dirty="0"/>
          </a:p>
        </p:txBody>
      </p:sp>
      <p:pic>
        <p:nvPicPr>
          <p:cNvPr id="2050" name="Picture 2" descr="See the source image">
            <a:extLst>
              <a:ext uri="{FF2B5EF4-FFF2-40B4-BE49-F238E27FC236}">
                <a16:creationId xmlns:a16="http://schemas.microsoft.com/office/drawing/2014/main" id="{C3EFBF93-FC2E-4FE9-8953-DD12F78E9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766" y="4080017"/>
            <a:ext cx="7178233" cy="20009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0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830263"/>
            <a:ext cx="7905565" cy="1049337"/>
          </a:xfrm>
        </p:spPr>
        <p:txBody>
          <a:bodyPr/>
          <a:lstStyle/>
          <a:p>
            <a:pPr eaLnBrk="1" hangingPunct="1"/>
            <a:r>
              <a:rPr lang="en-US" sz="3600" dirty="0"/>
              <a:t>What are the Requirements for Uses of</a:t>
            </a:r>
            <a:br>
              <a:rPr lang="en-US" sz="3600" dirty="0"/>
            </a:br>
            <a:r>
              <a:rPr lang="en-US" sz="3600" dirty="0"/>
              <a:t>Perkins V? </a:t>
            </a:r>
          </a:p>
        </p:txBody>
      </p:sp>
      <p:sp>
        <p:nvSpPr>
          <p:cNvPr id="4" name="Content Placeholder 3"/>
          <p:cNvSpPr>
            <a:spLocks noGrp="1"/>
          </p:cNvSpPr>
          <p:nvPr>
            <p:ph sz="half" idx="2"/>
          </p:nvPr>
        </p:nvSpPr>
        <p:spPr>
          <a:xfrm>
            <a:off x="457200" y="1988208"/>
            <a:ext cx="8364538" cy="4249738"/>
          </a:xfrm>
        </p:spPr>
        <p:txBody>
          <a:bodyPr>
            <a:normAutofit fontScale="85000" lnSpcReduction="20000"/>
          </a:bodyPr>
          <a:lstStyle/>
          <a:p>
            <a:pPr marL="514350" indent="-514350" eaLnBrk="1" hangingPunct="1">
              <a:lnSpc>
                <a:spcPct val="120000"/>
              </a:lnSpc>
              <a:spcBef>
                <a:spcPts val="300"/>
              </a:spcBef>
              <a:buClrTx/>
              <a:buFont typeface="+mj-lt"/>
              <a:buAutoNum type="arabicPeriod" startAt="5"/>
              <a:defRPr/>
            </a:pPr>
            <a:r>
              <a:rPr lang="en-US" dirty="0"/>
              <a:t>Plan and carry out elements that support the implementation of “CTE Programs” and “Programs of Study” and result in increase student achievement</a:t>
            </a:r>
          </a:p>
          <a:p>
            <a:pPr marL="1154113" lvl="1" indent="-514350" eaLnBrk="1" hangingPunct="1">
              <a:lnSpc>
                <a:spcPct val="120000"/>
              </a:lnSpc>
              <a:spcBef>
                <a:spcPts val="300"/>
              </a:spcBef>
              <a:buClrTx/>
              <a:buFont typeface="Wingdings" panose="05000000000000000000" pitchFamily="2" charset="2"/>
              <a:buChar char="q"/>
              <a:defRPr/>
            </a:pPr>
            <a:r>
              <a:rPr lang="en-US" dirty="0"/>
              <a:t>Curriculum aligned with Program of Studies</a:t>
            </a:r>
          </a:p>
          <a:p>
            <a:pPr marL="1154113" lvl="1" indent="-514350" eaLnBrk="1" hangingPunct="1">
              <a:lnSpc>
                <a:spcPct val="120000"/>
              </a:lnSpc>
              <a:spcBef>
                <a:spcPts val="300"/>
              </a:spcBef>
              <a:buClrTx/>
              <a:buFont typeface="Wingdings" panose="05000000000000000000" pitchFamily="2" charset="2"/>
              <a:buChar char="q"/>
              <a:defRPr/>
            </a:pPr>
            <a:r>
              <a:rPr lang="en-US" dirty="0"/>
              <a:t>Sustainable relationships with education, industry and community stakeholders</a:t>
            </a:r>
          </a:p>
          <a:p>
            <a:pPr marL="1154113" lvl="1" indent="-514350" eaLnBrk="1" hangingPunct="1">
              <a:lnSpc>
                <a:spcPct val="120000"/>
              </a:lnSpc>
              <a:spcBef>
                <a:spcPts val="300"/>
              </a:spcBef>
              <a:buClrTx/>
              <a:buFont typeface="Wingdings" panose="05000000000000000000" pitchFamily="2" charset="2"/>
              <a:buChar char="q"/>
              <a:defRPr/>
            </a:pPr>
            <a:r>
              <a:rPr lang="en-US" dirty="0"/>
              <a:t>Articulations and dual enrollment</a:t>
            </a:r>
          </a:p>
          <a:p>
            <a:pPr marL="1154113" lvl="1" indent="-514350" eaLnBrk="1" hangingPunct="1">
              <a:lnSpc>
                <a:spcPct val="120000"/>
              </a:lnSpc>
              <a:spcBef>
                <a:spcPts val="300"/>
              </a:spcBef>
              <a:buClrTx/>
              <a:buFont typeface="Wingdings" panose="05000000000000000000" pitchFamily="2" charset="2"/>
              <a:buChar char="q"/>
              <a:defRPr/>
            </a:pPr>
            <a:r>
              <a:rPr lang="en-US" dirty="0"/>
              <a:t>Equipment, technology and instructional materials aligned with business and industry</a:t>
            </a:r>
          </a:p>
          <a:p>
            <a:pPr marL="1154113" lvl="1" indent="-514350" eaLnBrk="1" hangingPunct="1">
              <a:lnSpc>
                <a:spcPct val="120000"/>
              </a:lnSpc>
              <a:spcBef>
                <a:spcPts val="300"/>
              </a:spcBef>
              <a:buClrTx/>
              <a:buFont typeface="Wingdings" panose="05000000000000000000" pitchFamily="2" charset="2"/>
              <a:buChar char="q"/>
              <a:defRPr/>
            </a:pPr>
            <a:r>
              <a:rPr lang="en-US" dirty="0"/>
              <a:t>Work-based learning opportunities</a:t>
            </a:r>
          </a:p>
          <a:p>
            <a:pPr marL="1154113" lvl="1" indent="-514350" eaLnBrk="1" hangingPunct="1">
              <a:lnSpc>
                <a:spcPct val="120000"/>
              </a:lnSpc>
              <a:spcBef>
                <a:spcPts val="300"/>
              </a:spcBef>
              <a:buClrTx/>
              <a:buFont typeface="Wingdings" panose="05000000000000000000" pitchFamily="2" charset="2"/>
              <a:buChar char="q"/>
              <a:defRPr/>
            </a:pPr>
            <a:r>
              <a:rPr lang="en-US" dirty="0"/>
              <a:t>Industry-recognized certifications leading to a post secondary credential</a:t>
            </a:r>
          </a:p>
          <a:p>
            <a:pPr marL="1154113" lvl="1" indent="-514350" eaLnBrk="1" hangingPunct="1">
              <a:lnSpc>
                <a:spcPct val="120000"/>
              </a:lnSpc>
              <a:spcBef>
                <a:spcPts val="300"/>
              </a:spcBef>
              <a:buClrTx/>
              <a:buFont typeface="Wingdings" panose="05000000000000000000" pitchFamily="2" charset="2"/>
              <a:buChar char="q"/>
              <a:defRPr/>
            </a:pPr>
            <a:endParaRPr lang="en-US" dirty="0"/>
          </a:p>
          <a:p>
            <a:pPr marL="1154113" lvl="1" indent="-514350" eaLnBrk="1" hangingPunct="1">
              <a:lnSpc>
                <a:spcPct val="120000"/>
              </a:lnSpc>
              <a:spcBef>
                <a:spcPts val="300"/>
              </a:spcBef>
              <a:buClrTx/>
              <a:buFont typeface="Wingdings" panose="05000000000000000000" pitchFamily="2" charset="2"/>
              <a:buChar char="q"/>
              <a:defRPr/>
            </a:pPr>
            <a:endParaRPr lang="en-US" dirty="0"/>
          </a:p>
        </p:txBody>
      </p:sp>
      <p:sp>
        <p:nvSpPr>
          <p:cNvPr id="9" name="Slide Number Placeholder 8"/>
          <p:cNvSpPr>
            <a:spLocks noGrp="1"/>
          </p:cNvSpPr>
          <p:nvPr>
            <p:ph type="sldNum" sz="quarter" idx="12"/>
          </p:nvPr>
        </p:nvSpPr>
        <p:spPr/>
        <p:txBody>
          <a:bodyPr/>
          <a:lstStyle/>
          <a:p>
            <a:pPr>
              <a:defRPr/>
            </a:pPr>
            <a:fld id="{0EB274D0-4F65-44CF-8E04-6CDB139B6C1A}" type="slidenum">
              <a:rPr lang="en-US" smtClean="0"/>
              <a:pPr>
                <a:defRPr/>
              </a:pPr>
              <a:t>12</a:t>
            </a:fld>
            <a:endParaRPr lang="en-US" dirty="0"/>
          </a:p>
        </p:txBody>
      </p:sp>
      <p:sp>
        <p:nvSpPr>
          <p:cNvPr id="10" name="Footer Placeholder 9"/>
          <p:cNvSpPr>
            <a:spLocks noGrp="1"/>
          </p:cNvSpPr>
          <p:nvPr>
            <p:ph type="ftr" sz="quarter" idx="11"/>
          </p:nvPr>
        </p:nvSpPr>
        <p:spPr/>
        <p:txBody>
          <a:bodyPr/>
          <a:lstStyle/>
          <a:p>
            <a:pPr>
              <a:defRPr/>
            </a:pPr>
            <a:r>
              <a:rPr lang="en-US" b="1" i="0">
                <a:solidFill>
                  <a:srgbClr val="04617B">
                    <a:shade val="90000"/>
                  </a:srgbClr>
                </a:solidFill>
                <a:latin typeface="Constantia" panose="02030602050306030303" pitchFamily="18" charset="0"/>
              </a:rPr>
              <a:t>Career Technical Education</a:t>
            </a:r>
          </a:p>
          <a:p>
            <a:pPr>
              <a:defRPr/>
            </a:pPr>
            <a:r>
              <a:rPr lang="en-US">
                <a:solidFill>
                  <a:srgbClr val="04617B">
                    <a:shade val="90000"/>
                  </a:srgbClr>
                </a:solidFill>
                <a:latin typeface="Constantia" panose="02030602050306030303" pitchFamily="18" charset="0"/>
              </a:rPr>
              <a:t>Enhancing quality career and technical education for all California's community college students. </a:t>
            </a:r>
            <a:endParaRPr lang="en-US" dirty="0"/>
          </a:p>
        </p:txBody>
      </p:sp>
    </p:spTree>
    <p:extLst>
      <p:ext uri="{BB962C8B-B14F-4D97-AF65-F5344CB8AC3E}">
        <p14:creationId xmlns:p14="http://schemas.microsoft.com/office/powerpoint/2010/main" val="334735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830263"/>
            <a:ext cx="7905565" cy="1049337"/>
          </a:xfrm>
        </p:spPr>
        <p:txBody>
          <a:bodyPr/>
          <a:lstStyle/>
          <a:p>
            <a:pPr eaLnBrk="1" hangingPunct="1"/>
            <a:r>
              <a:rPr lang="en-US" sz="3600" dirty="0"/>
              <a:t>What are the Requirements for Uses of</a:t>
            </a:r>
            <a:br>
              <a:rPr lang="en-US" sz="3600" dirty="0"/>
            </a:br>
            <a:r>
              <a:rPr lang="en-US" sz="3600" dirty="0"/>
              <a:t>Perkins V? </a:t>
            </a:r>
          </a:p>
        </p:txBody>
      </p:sp>
      <p:sp>
        <p:nvSpPr>
          <p:cNvPr id="4" name="Content Placeholder 3"/>
          <p:cNvSpPr>
            <a:spLocks noGrp="1"/>
          </p:cNvSpPr>
          <p:nvPr>
            <p:ph sz="half" idx="2"/>
          </p:nvPr>
        </p:nvSpPr>
        <p:spPr>
          <a:xfrm>
            <a:off x="457200" y="1988208"/>
            <a:ext cx="8364538" cy="4249738"/>
          </a:xfrm>
        </p:spPr>
        <p:txBody>
          <a:bodyPr>
            <a:normAutofit fontScale="77500" lnSpcReduction="20000"/>
          </a:bodyPr>
          <a:lstStyle/>
          <a:p>
            <a:pPr marL="514350" indent="-514350" eaLnBrk="1" hangingPunct="1">
              <a:lnSpc>
                <a:spcPct val="120000"/>
              </a:lnSpc>
              <a:spcBef>
                <a:spcPts val="300"/>
              </a:spcBef>
              <a:buClrTx/>
              <a:buFont typeface="+mj-lt"/>
              <a:buAutoNum type="arabicPeriod" startAt="5"/>
              <a:defRPr/>
            </a:pPr>
            <a:r>
              <a:rPr lang="en-US" dirty="0"/>
              <a:t>Plan and carry out elements that support the implementation of “CTE Programs” and “Programs of Study” and result in increase student achievement </a:t>
            </a:r>
            <a:r>
              <a:rPr lang="en-US" dirty="0">
                <a:highlight>
                  <a:srgbClr val="FFFF00"/>
                </a:highlight>
              </a:rPr>
              <a:t>[Continued]</a:t>
            </a:r>
          </a:p>
          <a:p>
            <a:pPr marL="1154113" lvl="1" indent="-514350" eaLnBrk="1" hangingPunct="1">
              <a:lnSpc>
                <a:spcPct val="120000"/>
              </a:lnSpc>
              <a:spcBef>
                <a:spcPts val="300"/>
              </a:spcBef>
              <a:buClrTx/>
              <a:buFont typeface="Wingdings" panose="05000000000000000000" pitchFamily="2" charset="2"/>
              <a:buChar char="q"/>
              <a:defRPr/>
            </a:pPr>
            <a:r>
              <a:rPr lang="en-US" dirty="0"/>
              <a:t>CTE Program Faculty and Staffing Outreach &amp; Hiring Strategies</a:t>
            </a:r>
          </a:p>
          <a:p>
            <a:pPr marL="1154113" lvl="1" indent="-514350" eaLnBrk="1" hangingPunct="1">
              <a:lnSpc>
                <a:spcPct val="120000"/>
              </a:lnSpc>
              <a:spcBef>
                <a:spcPts val="300"/>
              </a:spcBef>
              <a:buClrTx/>
              <a:buFont typeface="Wingdings" panose="05000000000000000000" pitchFamily="2" charset="2"/>
              <a:buChar char="q"/>
              <a:defRPr/>
            </a:pPr>
            <a:r>
              <a:rPr lang="en-US" dirty="0"/>
              <a:t>Coordination with Workforce Development Programs and other Initiatives</a:t>
            </a:r>
          </a:p>
          <a:p>
            <a:pPr marL="1154113" lvl="1" indent="-514350" eaLnBrk="1" hangingPunct="1">
              <a:lnSpc>
                <a:spcPct val="120000"/>
              </a:lnSpc>
              <a:spcBef>
                <a:spcPts val="300"/>
              </a:spcBef>
              <a:buClrTx/>
              <a:buFont typeface="Wingdings" panose="05000000000000000000" pitchFamily="2" charset="2"/>
              <a:buChar char="q"/>
              <a:defRPr/>
            </a:pPr>
            <a:r>
              <a:rPr lang="en-US" dirty="0"/>
              <a:t>Distance Education</a:t>
            </a:r>
          </a:p>
          <a:p>
            <a:pPr marL="1154113" lvl="1" indent="-514350" eaLnBrk="1" hangingPunct="1">
              <a:lnSpc>
                <a:spcPct val="120000"/>
              </a:lnSpc>
              <a:spcBef>
                <a:spcPts val="300"/>
              </a:spcBef>
              <a:buClrTx/>
              <a:buFont typeface="Wingdings" panose="05000000000000000000" pitchFamily="2" charset="2"/>
              <a:buChar char="q"/>
              <a:defRPr/>
            </a:pPr>
            <a:r>
              <a:rPr lang="en-US" dirty="0"/>
              <a:t>Competency-based education programs</a:t>
            </a:r>
          </a:p>
          <a:p>
            <a:pPr marL="1154113" lvl="1" indent="-514350" eaLnBrk="1" hangingPunct="1">
              <a:lnSpc>
                <a:spcPct val="120000"/>
              </a:lnSpc>
              <a:spcBef>
                <a:spcPts val="300"/>
              </a:spcBef>
              <a:buClrTx/>
              <a:buFont typeface="Wingdings" panose="05000000000000000000" pitchFamily="2" charset="2"/>
              <a:buChar char="q"/>
              <a:defRPr/>
            </a:pPr>
            <a:r>
              <a:rPr lang="en-US" dirty="0"/>
              <a:t>Integration of employability skills into CTE Programs</a:t>
            </a:r>
          </a:p>
          <a:p>
            <a:pPr marL="1154113" lvl="1" indent="-514350" eaLnBrk="1" hangingPunct="1">
              <a:lnSpc>
                <a:spcPct val="120000"/>
              </a:lnSpc>
              <a:spcBef>
                <a:spcPts val="300"/>
              </a:spcBef>
              <a:buClrTx/>
              <a:buFont typeface="Wingdings" panose="05000000000000000000" pitchFamily="2" charset="2"/>
              <a:buChar char="q"/>
              <a:defRPr/>
            </a:pPr>
            <a:r>
              <a:rPr lang="en-US" dirty="0"/>
              <a:t>Increase access and student engagement for student of underrepresented groups in STEM fields</a:t>
            </a:r>
          </a:p>
          <a:p>
            <a:pPr marL="1154113" lvl="1" indent="-514350" eaLnBrk="1" hangingPunct="1">
              <a:lnSpc>
                <a:spcPct val="120000"/>
              </a:lnSpc>
              <a:spcBef>
                <a:spcPts val="300"/>
              </a:spcBef>
              <a:buClrTx/>
              <a:buFont typeface="Wingdings" panose="05000000000000000000" pitchFamily="2" charset="2"/>
              <a:buChar char="q"/>
              <a:defRPr/>
            </a:pPr>
            <a:r>
              <a:rPr lang="en-US" dirty="0"/>
              <a:t>CTE student leadership and technical skills competition</a:t>
            </a:r>
          </a:p>
          <a:p>
            <a:pPr marL="1154113" lvl="1" indent="-514350" eaLnBrk="1" hangingPunct="1">
              <a:lnSpc>
                <a:spcPct val="120000"/>
              </a:lnSpc>
              <a:spcBef>
                <a:spcPts val="300"/>
              </a:spcBef>
              <a:buClrTx/>
              <a:buFont typeface="Wingdings" panose="05000000000000000000" pitchFamily="2" charset="2"/>
              <a:buChar char="q"/>
              <a:defRPr/>
            </a:pPr>
            <a:r>
              <a:rPr lang="en-US" dirty="0"/>
              <a:t>Open Education Resources</a:t>
            </a:r>
          </a:p>
          <a:p>
            <a:pPr marL="1154113" lvl="1" indent="-514350" eaLnBrk="1" hangingPunct="1">
              <a:lnSpc>
                <a:spcPct val="120000"/>
              </a:lnSpc>
              <a:spcBef>
                <a:spcPts val="300"/>
              </a:spcBef>
              <a:buClrTx/>
              <a:buFont typeface="Wingdings" panose="05000000000000000000" pitchFamily="2" charset="2"/>
              <a:buChar char="q"/>
              <a:defRPr/>
            </a:pPr>
            <a:endParaRPr lang="en-US" dirty="0"/>
          </a:p>
          <a:p>
            <a:pPr marL="1154113" lvl="1" indent="-514350" eaLnBrk="1" hangingPunct="1">
              <a:lnSpc>
                <a:spcPct val="120000"/>
              </a:lnSpc>
              <a:spcBef>
                <a:spcPts val="300"/>
              </a:spcBef>
              <a:buClrTx/>
              <a:buFont typeface="Wingdings" panose="05000000000000000000" pitchFamily="2" charset="2"/>
              <a:buChar char="q"/>
              <a:defRPr/>
            </a:pPr>
            <a:endParaRPr lang="en-US" dirty="0"/>
          </a:p>
          <a:p>
            <a:pPr marL="1154113" lvl="1" indent="-514350" eaLnBrk="1" hangingPunct="1">
              <a:lnSpc>
                <a:spcPct val="120000"/>
              </a:lnSpc>
              <a:spcBef>
                <a:spcPts val="300"/>
              </a:spcBef>
              <a:buClrTx/>
              <a:buFont typeface="Wingdings" panose="05000000000000000000" pitchFamily="2" charset="2"/>
              <a:buChar char="q"/>
              <a:defRPr/>
            </a:pPr>
            <a:endParaRPr lang="en-US" dirty="0"/>
          </a:p>
        </p:txBody>
      </p:sp>
      <p:sp>
        <p:nvSpPr>
          <p:cNvPr id="9" name="Slide Number Placeholder 8"/>
          <p:cNvSpPr>
            <a:spLocks noGrp="1"/>
          </p:cNvSpPr>
          <p:nvPr>
            <p:ph type="sldNum" sz="quarter" idx="12"/>
          </p:nvPr>
        </p:nvSpPr>
        <p:spPr/>
        <p:txBody>
          <a:bodyPr/>
          <a:lstStyle/>
          <a:p>
            <a:pPr>
              <a:defRPr/>
            </a:pPr>
            <a:fld id="{0EB274D0-4F65-44CF-8E04-6CDB139B6C1A}" type="slidenum">
              <a:rPr lang="en-US" smtClean="0"/>
              <a:pPr>
                <a:defRPr/>
              </a:pPr>
              <a:t>13</a:t>
            </a:fld>
            <a:endParaRPr lang="en-US" dirty="0"/>
          </a:p>
        </p:txBody>
      </p:sp>
      <p:sp>
        <p:nvSpPr>
          <p:cNvPr id="10" name="Footer Placeholder 9"/>
          <p:cNvSpPr>
            <a:spLocks noGrp="1"/>
          </p:cNvSpPr>
          <p:nvPr>
            <p:ph type="ftr" sz="quarter" idx="11"/>
          </p:nvPr>
        </p:nvSpPr>
        <p:spPr/>
        <p:txBody>
          <a:bodyPr/>
          <a:lstStyle/>
          <a:p>
            <a:pPr>
              <a:defRPr/>
            </a:pPr>
            <a:r>
              <a:rPr lang="en-US" b="1" i="0">
                <a:solidFill>
                  <a:srgbClr val="04617B">
                    <a:shade val="90000"/>
                  </a:srgbClr>
                </a:solidFill>
                <a:latin typeface="Constantia" panose="02030602050306030303" pitchFamily="18" charset="0"/>
              </a:rPr>
              <a:t>Career Technical Education</a:t>
            </a:r>
          </a:p>
          <a:p>
            <a:pPr>
              <a:defRPr/>
            </a:pPr>
            <a:r>
              <a:rPr lang="en-US">
                <a:solidFill>
                  <a:srgbClr val="04617B">
                    <a:shade val="90000"/>
                  </a:srgbClr>
                </a:solidFill>
                <a:latin typeface="Constantia" panose="02030602050306030303" pitchFamily="18" charset="0"/>
              </a:rPr>
              <a:t>Enhancing quality career and technical education for all California's community college students. </a:t>
            </a:r>
            <a:endParaRPr lang="en-US" dirty="0"/>
          </a:p>
        </p:txBody>
      </p:sp>
    </p:spTree>
    <p:extLst>
      <p:ext uri="{BB962C8B-B14F-4D97-AF65-F5344CB8AC3E}">
        <p14:creationId xmlns:p14="http://schemas.microsoft.com/office/powerpoint/2010/main" val="169692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553187"/>
            <a:ext cx="3211283" cy="3734765"/>
          </a:xfrm>
        </p:spPr>
        <p:txBody>
          <a:bodyPr>
            <a:normAutofit/>
          </a:bodyPr>
          <a:lstStyle/>
          <a:p>
            <a:pPr marL="514350" indent="-514350" eaLnBrk="1" hangingPunct="1">
              <a:lnSpc>
                <a:spcPct val="120000"/>
              </a:lnSpc>
              <a:spcBef>
                <a:spcPts val="300"/>
              </a:spcBef>
              <a:buClrTx/>
              <a:buFont typeface="+mj-lt"/>
              <a:buAutoNum type="arabicPeriod" startAt="6"/>
              <a:defRPr/>
            </a:pPr>
            <a:r>
              <a:rPr lang="en-US" sz="2200" dirty="0"/>
              <a:t>Development and implement evaluations of activities carried out with funding including the Community Needs Assessment</a:t>
            </a:r>
          </a:p>
        </p:txBody>
      </p:sp>
      <p:sp>
        <p:nvSpPr>
          <p:cNvPr id="9" name="Slide Number Placeholder 8"/>
          <p:cNvSpPr>
            <a:spLocks noGrp="1"/>
          </p:cNvSpPr>
          <p:nvPr>
            <p:ph type="sldNum" sz="quarter" idx="12"/>
          </p:nvPr>
        </p:nvSpPr>
        <p:spPr/>
        <p:txBody>
          <a:bodyPr/>
          <a:lstStyle/>
          <a:p>
            <a:pPr>
              <a:defRPr/>
            </a:pPr>
            <a:fld id="{0EB274D0-4F65-44CF-8E04-6CDB139B6C1A}" type="slidenum">
              <a:rPr lang="en-US" smtClean="0"/>
              <a:pPr>
                <a:defRPr/>
              </a:pPr>
              <a:t>14</a:t>
            </a:fld>
            <a:endParaRPr lang="en-US" dirty="0"/>
          </a:p>
        </p:txBody>
      </p:sp>
      <p:sp>
        <p:nvSpPr>
          <p:cNvPr id="10" name="Footer Placeholder 9"/>
          <p:cNvSpPr>
            <a:spLocks noGrp="1"/>
          </p:cNvSpPr>
          <p:nvPr>
            <p:ph type="ftr" sz="quarter" idx="11"/>
          </p:nvPr>
        </p:nvSpPr>
        <p:spPr/>
        <p:txBody>
          <a:bodyPr/>
          <a:lstStyle/>
          <a:p>
            <a:pPr>
              <a:defRPr/>
            </a:pPr>
            <a:r>
              <a:rPr lang="en-US" b="1" i="0">
                <a:solidFill>
                  <a:srgbClr val="04617B">
                    <a:shade val="90000"/>
                  </a:srgbClr>
                </a:solidFill>
                <a:latin typeface="Constantia" panose="02030602050306030303" pitchFamily="18" charset="0"/>
              </a:rPr>
              <a:t>Career Technical Education</a:t>
            </a:r>
          </a:p>
          <a:p>
            <a:pPr>
              <a:defRPr/>
            </a:pPr>
            <a:r>
              <a:rPr lang="en-US">
                <a:solidFill>
                  <a:srgbClr val="04617B">
                    <a:shade val="90000"/>
                  </a:srgbClr>
                </a:solidFill>
                <a:latin typeface="Constantia" panose="02030602050306030303" pitchFamily="18" charset="0"/>
              </a:rPr>
              <a:t>Enhancing quality career and technical education for all California's community college students. </a:t>
            </a:r>
            <a:endParaRPr lang="en-US" dirty="0"/>
          </a:p>
        </p:txBody>
      </p:sp>
      <p:pic>
        <p:nvPicPr>
          <p:cNvPr id="3074" name="Picture 2" descr="See the source image">
            <a:extLst>
              <a:ext uri="{FF2B5EF4-FFF2-40B4-BE49-F238E27FC236}">
                <a16:creationId xmlns:a16="http://schemas.microsoft.com/office/drawing/2014/main" id="{FE6D9659-219D-40F5-81E1-4BCAF0ADA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370" y="1061419"/>
            <a:ext cx="5094307" cy="516303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E2978D1B-0054-4C5A-A968-6C4A028C6D5B}"/>
              </a:ext>
            </a:extLst>
          </p:cNvPr>
          <p:cNvSpPr/>
          <p:nvPr/>
        </p:nvSpPr>
        <p:spPr>
          <a:xfrm>
            <a:off x="5243332" y="2731626"/>
            <a:ext cx="2048719" cy="19908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076" name="Picture 4" descr="See the source image">
            <a:extLst>
              <a:ext uri="{FF2B5EF4-FFF2-40B4-BE49-F238E27FC236}">
                <a16:creationId xmlns:a16="http://schemas.microsoft.com/office/drawing/2014/main" id="{DFA8C089-E873-4C5D-AB40-FE54D2CC6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145" y="2865006"/>
            <a:ext cx="1689359" cy="1689359"/>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p:cNvSpPr>
            <a:spLocks noGrp="1"/>
          </p:cNvSpPr>
          <p:nvPr>
            <p:ph type="title"/>
          </p:nvPr>
        </p:nvSpPr>
        <p:spPr>
          <a:xfrm>
            <a:off x="295154" y="800751"/>
            <a:ext cx="4681960" cy="1688936"/>
          </a:xfrm>
        </p:spPr>
        <p:txBody>
          <a:bodyPr/>
          <a:lstStyle/>
          <a:p>
            <a:pPr eaLnBrk="1" hangingPunct="1"/>
            <a:r>
              <a:rPr lang="en-US" sz="3600" b="1" dirty="0"/>
              <a:t>What are the Six Requirements for Uses of Perkins V? </a:t>
            </a:r>
          </a:p>
        </p:txBody>
      </p:sp>
    </p:spTree>
    <p:extLst>
      <p:ext uri="{BB962C8B-B14F-4D97-AF65-F5344CB8AC3E}">
        <p14:creationId xmlns:p14="http://schemas.microsoft.com/office/powerpoint/2010/main" val="131076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704850"/>
            <a:ext cx="8229600" cy="1143000"/>
          </a:xfrm>
        </p:spPr>
        <p:txBody>
          <a:bodyPr/>
          <a:lstStyle/>
          <a:p>
            <a:pPr eaLnBrk="1" hangingPunct="1"/>
            <a:r>
              <a:rPr lang="en-US" dirty="0">
                <a:solidFill>
                  <a:srgbClr val="C00000"/>
                </a:solidFill>
              </a:rPr>
              <a:t>Supplement, Not Supplant !!</a:t>
            </a:r>
          </a:p>
        </p:txBody>
      </p:sp>
      <p:sp>
        <p:nvSpPr>
          <p:cNvPr id="25603" name="Content Placeholder 2"/>
          <p:cNvSpPr>
            <a:spLocks noGrp="1"/>
          </p:cNvSpPr>
          <p:nvPr>
            <p:ph idx="1"/>
          </p:nvPr>
        </p:nvSpPr>
        <p:spPr>
          <a:xfrm>
            <a:off x="457200" y="2133600"/>
            <a:ext cx="8229600" cy="4191000"/>
          </a:xfrm>
        </p:spPr>
        <p:txBody>
          <a:bodyPr/>
          <a:lstStyle/>
          <a:p>
            <a:pPr eaLnBrk="1" hangingPunct="1"/>
            <a:r>
              <a:rPr lang="en-US" sz="3200" dirty="0">
                <a:solidFill>
                  <a:srgbClr val="C00000"/>
                </a:solidFill>
              </a:rPr>
              <a:t>Cannot</a:t>
            </a:r>
            <a:r>
              <a:rPr lang="en-US" sz="3200" dirty="0"/>
              <a:t> </a:t>
            </a:r>
            <a:r>
              <a:rPr lang="en-US" sz="2800" dirty="0"/>
              <a:t>use Federal Funds to pay for Services, Staff, Programs, or Materials that would otherwise be paid with State or Local Funds</a:t>
            </a:r>
          </a:p>
        </p:txBody>
      </p:sp>
      <p:sp>
        <p:nvSpPr>
          <p:cNvPr id="6" name="Slide Number Placeholder 5"/>
          <p:cNvSpPr>
            <a:spLocks noGrp="1"/>
          </p:cNvSpPr>
          <p:nvPr>
            <p:ph type="sldNum" sz="quarter" idx="12"/>
          </p:nvPr>
        </p:nvSpPr>
        <p:spPr/>
        <p:txBody>
          <a:bodyPr/>
          <a:lstStyle/>
          <a:p>
            <a:pPr>
              <a:defRPr/>
            </a:pPr>
            <a:fld id="{93341149-E495-49A7-AC03-D33E54BA1226}" type="slidenum">
              <a:rPr lang="en-US" smtClean="0"/>
              <a:pPr>
                <a:defRPr/>
              </a:pPr>
              <a:t>15</a:t>
            </a:fld>
            <a:endParaRPr lang="en-US" dirty="0"/>
          </a:p>
        </p:txBody>
      </p:sp>
      <p:sp>
        <p:nvSpPr>
          <p:cNvPr id="7" name="Footer Placeholder 6"/>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39571" y="859177"/>
            <a:ext cx="7772400" cy="762000"/>
          </a:xfrm>
        </p:spPr>
        <p:txBody>
          <a:bodyPr/>
          <a:lstStyle/>
          <a:p>
            <a:pPr eaLnBrk="1" hangingPunct="1"/>
            <a:r>
              <a:rPr lang="en-US" dirty="0"/>
              <a:t>What Do Auditors Look For? *</a:t>
            </a:r>
          </a:p>
        </p:txBody>
      </p:sp>
      <p:sp>
        <p:nvSpPr>
          <p:cNvPr id="29699" name="Rectangle 3"/>
          <p:cNvSpPr>
            <a:spLocks noGrp="1" noChangeArrowheads="1"/>
          </p:cNvSpPr>
          <p:nvPr>
            <p:ph sz="half" idx="1"/>
          </p:nvPr>
        </p:nvSpPr>
        <p:spPr>
          <a:xfrm>
            <a:off x="203200" y="2014538"/>
            <a:ext cx="4118770" cy="4462462"/>
          </a:xfrm>
        </p:spPr>
        <p:txBody>
          <a:bodyPr/>
          <a:lstStyle/>
          <a:p>
            <a:pPr marL="514350" indent="-514350" eaLnBrk="1" hangingPunct="1">
              <a:lnSpc>
                <a:spcPct val="90000"/>
              </a:lnSpc>
              <a:buAutoNum type="arabicPeriod"/>
            </a:pPr>
            <a:r>
              <a:rPr lang="en-US" sz="2800" dirty="0">
                <a:solidFill>
                  <a:srgbClr val="C00000"/>
                </a:solidFill>
              </a:rPr>
              <a:t>Expenditures are budgeted </a:t>
            </a:r>
          </a:p>
          <a:p>
            <a:pPr marL="514350" indent="-514350" eaLnBrk="1" hangingPunct="1">
              <a:lnSpc>
                <a:spcPct val="90000"/>
              </a:lnSpc>
              <a:buAutoNum type="arabicPeriod"/>
            </a:pPr>
            <a:endParaRPr lang="en-US" sz="2800" dirty="0">
              <a:solidFill>
                <a:srgbClr val="C00000"/>
              </a:solidFill>
            </a:endParaRPr>
          </a:p>
          <a:p>
            <a:pPr marL="514350" indent="-514350" eaLnBrk="1" hangingPunct="1">
              <a:lnSpc>
                <a:spcPct val="90000"/>
              </a:lnSpc>
              <a:buAutoNum type="arabicPeriod" startAt="2"/>
            </a:pPr>
            <a:r>
              <a:rPr lang="en-US" sz="2800" dirty="0">
                <a:solidFill>
                  <a:srgbClr val="C00000"/>
                </a:solidFill>
              </a:rPr>
              <a:t>Obligations occur in work plan academic year</a:t>
            </a:r>
          </a:p>
          <a:p>
            <a:pPr marL="514350" indent="-514350" eaLnBrk="1" hangingPunct="1">
              <a:lnSpc>
                <a:spcPct val="90000"/>
              </a:lnSpc>
              <a:buAutoNum type="arabicPeriod" startAt="2"/>
            </a:pPr>
            <a:endParaRPr lang="en-US" sz="2800" dirty="0">
              <a:solidFill>
                <a:srgbClr val="C00000"/>
              </a:solidFill>
            </a:endParaRPr>
          </a:p>
          <a:p>
            <a:pPr marL="514350" indent="-514350" eaLnBrk="1" hangingPunct="1">
              <a:lnSpc>
                <a:spcPct val="90000"/>
              </a:lnSpc>
              <a:buAutoNum type="arabicPeriod" startAt="2"/>
            </a:pPr>
            <a:r>
              <a:rPr lang="en-US" sz="2800" dirty="0">
                <a:solidFill>
                  <a:srgbClr val="C00000"/>
                </a:solidFill>
              </a:rPr>
              <a:t>Funds supplement and not supplant</a:t>
            </a:r>
          </a:p>
          <a:p>
            <a:pPr marL="457200" indent="-457200" eaLnBrk="1" hangingPunct="1">
              <a:lnSpc>
                <a:spcPct val="90000"/>
              </a:lnSpc>
            </a:pPr>
            <a:endParaRPr lang="en-US" sz="2000" dirty="0"/>
          </a:p>
        </p:txBody>
      </p:sp>
      <p:sp>
        <p:nvSpPr>
          <p:cNvPr id="29700" name="Rectangle 4"/>
          <p:cNvSpPr>
            <a:spLocks noGrp="1" noChangeArrowheads="1"/>
          </p:cNvSpPr>
          <p:nvPr>
            <p:ph sz="half" idx="2"/>
          </p:nvPr>
        </p:nvSpPr>
        <p:spPr>
          <a:xfrm>
            <a:off x="4648200" y="1998663"/>
            <a:ext cx="4191000" cy="3759200"/>
          </a:xfrm>
        </p:spPr>
        <p:txBody>
          <a:bodyPr/>
          <a:lstStyle/>
          <a:p>
            <a:pPr marL="457200" indent="-457200" eaLnBrk="1" hangingPunct="1">
              <a:lnSpc>
                <a:spcPct val="90000"/>
              </a:lnSpc>
            </a:pPr>
            <a:r>
              <a:rPr lang="en-US" sz="2000" dirty="0"/>
              <a:t>4. 	</a:t>
            </a:r>
            <a:r>
              <a:rPr lang="en-US" sz="2400" dirty="0"/>
              <a:t>Expenditures are documented &amp; allowable</a:t>
            </a:r>
          </a:p>
          <a:p>
            <a:pPr marL="457200" indent="-457200" eaLnBrk="1" hangingPunct="1">
              <a:lnSpc>
                <a:spcPct val="90000"/>
              </a:lnSpc>
              <a:buFontTx/>
              <a:buNone/>
            </a:pPr>
            <a:r>
              <a:rPr lang="en-US" sz="2400" dirty="0"/>
              <a:t>5.	Procurement methods provide free &amp; open competition &amp; prevent conflict of interest</a:t>
            </a:r>
          </a:p>
          <a:p>
            <a:pPr marL="457200" indent="-457200" eaLnBrk="1" hangingPunct="1">
              <a:lnSpc>
                <a:spcPct val="90000"/>
              </a:lnSpc>
            </a:pPr>
            <a:r>
              <a:rPr lang="en-US" sz="2400" dirty="0"/>
              <a:t>6. 	Compliance issues</a:t>
            </a:r>
          </a:p>
          <a:p>
            <a:pPr marL="838200" lvl="1" indent="-381000" eaLnBrk="1" hangingPunct="1">
              <a:spcBef>
                <a:spcPct val="0"/>
              </a:spcBef>
              <a:buNone/>
            </a:pPr>
            <a:r>
              <a:rPr lang="en-US" dirty="0"/>
              <a:t>a.	</a:t>
            </a:r>
            <a:r>
              <a:rPr lang="en-US" sz="2000" dirty="0"/>
              <a:t>Program offerings</a:t>
            </a:r>
          </a:p>
          <a:p>
            <a:pPr marL="838200" lvl="1" indent="-381000" eaLnBrk="1" hangingPunct="1">
              <a:spcBef>
                <a:spcPct val="0"/>
              </a:spcBef>
              <a:buNone/>
            </a:pPr>
            <a:r>
              <a:rPr lang="en-US" sz="2000" dirty="0"/>
              <a:t>b.	Student participation</a:t>
            </a:r>
          </a:p>
          <a:p>
            <a:pPr marL="838200" lvl="1" indent="-381000" eaLnBrk="1" hangingPunct="1">
              <a:spcBef>
                <a:spcPct val="0"/>
              </a:spcBef>
              <a:buNone/>
            </a:pPr>
            <a:r>
              <a:rPr lang="en-US" sz="2000" dirty="0"/>
              <a:t>c.	Assessment</a:t>
            </a:r>
          </a:p>
          <a:p>
            <a:pPr marL="457200" indent="-457200" eaLnBrk="1" hangingPunct="1">
              <a:buFont typeface="Wingdings 2" pitchFamily="18" charset="2"/>
              <a:buNone/>
            </a:pPr>
            <a:r>
              <a:rPr lang="en-US" sz="2400" dirty="0"/>
              <a:t>7.	Time distribution records</a:t>
            </a:r>
            <a:endParaRPr lang="en-US" sz="2000" dirty="0"/>
          </a:p>
          <a:p>
            <a:pPr marL="457200" indent="-457200" eaLnBrk="1" hangingPunct="1">
              <a:buFont typeface="Wingdings 2" pitchFamily="18" charset="2"/>
              <a:buNone/>
            </a:pPr>
            <a:endParaRPr lang="en-US" sz="2800" dirty="0">
              <a:solidFill>
                <a:srgbClr val="C00000"/>
              </a:solidFill>
            </a:endParaRPr>
          </a:p>
        </p:txBody>
      </p:sp>
      <p:sp>
        <p:nvSpPr>
          <p:cNvPr id="29702" name="Text Box 6"/>
          <p:cNvSpPr txBox="1">
            <a:spLocks noChangeArrowheads="1"/>
          </p:cNvSpPr>
          <p:nvPr/>
        </p:nvSpPr>
        <p:spPr bwMode="auto">
          <a:xfrm>
            <a:off x="4822031" y="6135349"/>
            <a:ext cx="385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dirty="0">
                <a:solidFill>
                  <a:srgbClr val="FF0000"/>
                </a:solidFill>
              </a:rPr>
              <a:t>* See Notes Page for clarification.</a:t>
            </a:r>
          </a:p>
        </p:txBody>
      </p:sp>
      <p:sp>
        <p:nvSpPr>
          <p:cNvPr id="6" name="Slide Number Placeholder 5"/>
          <p:cNvSpPr>
            <a:spLocks noGrp="1"/>
          </p:cNvSpPr>
          <p:nvPr>
            <p:ph type="sldNum" sz="quarter" idx="12"/>
          </p:nvPr>
        </p:nvSpPr>
        <p:spPr/>
        <p:txBody>
          <a:bodyPr/>
          <a:lstStyle/>
          <a:p>
            <a:pPr>
              <a:defRPr/>
            </a:pPr>
            <a:fld id="{0EB274D0-4F65-44CF-8E04-6CDB139B6C1A}" type="slidenum">
              <a:rPr lang="en-US" smtClean="0"/>
              <a:pPr>
                <a:defRPr/>
              </a:pPr>
              <a:t>16</a:t>
            </a:fld>
            <a:endParaRPr lang="en-US" dirty="0"/>
          </a:p>
        </p:txBody>
      </p:sp>
      <p:sp>
        <p:nvSpPr>
          <p:cNvPr id="8" name="Footer Placeholder 7"/>
          <p:cNvSpPr>
            <a:spLocks noGrp="1"/>
          </p:cNvSpPr>
          <p:nvPr>
            <p:ph type="ftr" sz="quarter" idx="11"/>
          </p:nvPr>
        </p:nvSpPr>
        <p:spPr/>
        <p:txBody>
          <a:bodyPr/>
          <a:lstStyle/>
          <a:p>
            <a:pPr>
              <a:defRPr/>
            </a:pPr>
            <a:r>
              <a:rPr lang="en-US" b="1" i="0">
                <a:solidFill>
                  <a:srgbClr val="04617B">
                    <a:shade val="90000"/>
                  </a:srgbClr>
                </a:solidFill>
                <a:latin typeface="Constantia" panose="02030602050306030303" pitchFamily="18" charset="0"/>
              </a:rPr>
              <a:t>Career Technical Education</a:t>
            </a:r>
          </a:p>
          <a:p>
            <a:pPr>
              <a:defRPr/>
            </a:pPr>
            <a:r>
              <a:rPr lang="en-US">
                <a:solidFill>
                  <a:srgbClr val="04617B">
                    <a:shade val="90000"/>
                  </a:srgbClr>
                </a:solidFill>
                <a:latin typeface="Constantia" panose="02030602050306030303" pitchFamily="18" charset="0"/>
              </a:rPr>
              <a:t>Enhancing quality career and technical education for all California's community college students.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1064871"/>
            <a:ext cx="8229600" cy="819773"/>
          </a:xfrm>
        </p:spPr>
        <p:txBody>
          <a:bodyPr/>
          <a:lstStyle/>
          <a:p>
            <a:pPr eaLnBrk="1" hangingPunct="1">
              <a:lnSpc>
                <a:spcPts val="4500"/>
              </a:lnSpc>
            </a:pPr>
            <a:r>
              <a:rPr lang="en-US" sz="4400" dirty="0"/>
              <a:t>Equipment Purchase &amp; Inventory?</a:t>
            </a:r>
          </a:p>
        </p:txBody>
      </p:sp>
      <p:sp>
        <p:nvSpPr>
          <p:cNvPr id="30723" name="Rectangle 3"/>
          <p:cNvSpPr>
            <a:spLocks noGrp="1" noChangeArrowheads="1"/>
          </p:cNvSpPr>
          <p:nvPr>
            <p:ph idx="1"/>
          </p:nvPr>
        </p:nvSpPr>
        <p:spPr>
          <a:xfrm>
            <a:off x="457200" y="2100604"/>
            <a:ext cx="8432800" cy="3692525"/>
          </a:xfrm>
        </p:spPr>
        <p:txBody>
          <a:bodyPr/>
          <a:lstStyle/>
          <a:p>
            <a:pPr eaLnBrk="1" hangingPunct="1">
              <a:lnSpc>
                <a:spcPct val="90000"/>
              </a:lnSpc>
              <a:spcAft>
                <a:spcPts val="1800"/>
              </a:spcAft>
            </a:pPr>
            <a:r>
              <a:rPr lang="en-US" sz="2400" dirty="0"/>
              <a:t>Equipment is defined as having a </a:t>
            </a:r>
            <a:r>
              <a:rPr lang="en-US" sz="2400" dirty="0">
                <a:highlight>
                  <a:srgbClr val="FFFF00"/>
                </a:highlight>
              </a:rPr>
              <a:t>purchase price of $200 or more </a:t>
            </a:r>
            <a:r>
              <a:rPr lang="en-US" sz="2400" b="1" u="sng" dirty="0">
                <a:highlight>
                  <a:srgbClr val="FFFF00"/>
                </a:highlight>
              </a:rPr>
              <a:t>and</a:t>
            </a:r>
            <a:r>
              <a:rPr lang="en-US" sz="2400" dirty="0">
                <a:highlight>
                  <a:srgbClr val="FFFF00"/>
                </a:highlight>
              </a:rPr>
              <a:t> a useful life of one year </a:t>
            </a:r>
            <a:r>
              <a:rPr lang="en-US" sz="2400" dirty="0"/>
              <a:t>or longer</a:t>
            </a:r>
          </a:p>
          <a:p>
            <a:pPr eaLnBrk="1" hangingPunct="1">
              <a:lnSpc>
                <a:spcPct val="90000"/>
              </a:lnSpc>
              <a:spcAft>
                <a:spcPts val="1800"/>
              </a:spcAft>
            </a:pPr>
            <a:r>
              <a:rPr lang="en-US" sz="2400" dirty="0"/>
              <a:t>Equipment shall be maintained in a trace inventory system if the </a:t>
            </a:r>
            <a:r>
              <a:rPr lang="en-US" sz="2400" dirty="0">
                <a:solidFill>
                  <a:srgbClr val="C00000"/>
                </a:solidFill>
              </a:rPr>
              <a:t>equipment is worth $5,000 or more </a:t>
            </a:r>
            <a:r>
              <a:rPr lang="en-US" sz="2400" b="1" u="sng" dirty="0">
                <a:solidFill>
                  <a:srgbClr val="C00000"/>
                </a:solidFill>
              </a:rPr>
              <a:t>and</a:t>
            </a:r>
            <a:r>
              <a:rPr lang="en-US" sz="2400" dirty="0">
                <a:solidFill>
                  <a:srgbClr val="C00000"/>
                </a:solidFill>
              </a:rPr>
              <a:t> a useful life of one year or longer – </a:t>
            </a:r>
            <a:r>
              <a:rPr lang="en-US" sz="2400" dirty="0">
                <a:solidFill>
                  <a:srgbClr val="00B050"/>
                </a:solidFill>
              </a:rPr>
              <a:t>YCCD Tags and Division Inventory Listing</a:t>
            </a:r>
          </a:p>
          <a:p>
            <a:pPr eaLnBrk="1" hangingPunct="1">
              <a:lnSpc>
                <a:spcPct val="90000"/>
              </a:lnSpc>
            </a:pPr>
            <a:r>
              <a:rPr lang="en-US" sz="2400" dirty="0"/>
              <a:t>Equipment shall be identified as having been purchased with Perkins funds</a:t>
            </a:r>
          </a:p>
        </p:txBody>
      </p:sp>
      <p:sp>
        <p:nvSpPr>
          <p:cNvPr id="6" name="Slide Number Placeholder 5"/>
          <p:cNvSpPr>
            <a:spLocks noGrp="1"/>
          </p:cNvSpPr>
          <p:nvPr>
            <p:ph type="sldNum" sz="quarter" idx="12"/>
          </p:nvPr>
        </p:nvSpPr>
        <p:spPr/>
        <p:txBody>
          <a:bodyPr/>
          <a:lstStyle/>
          <a:p>
            <a:pPr>
              <a:defRPr/>
            </a:pPr>
            <a:fld id="{93341149-E495-49A7-AC03-D33E54BA1226}" type="slidenum">
              <a:rPr lang="en-US" smtClean="0"/>
              <a:pPr>
                <a:defRPr/>
              </a:pPr>
              <a:t>17</a:t>
            </a:fld>
            <a:endParaRPr lang="en-US" dirty="0"/>
          </a:p>
        </p:txBody>
      </p:sp>
      <p:sp>
        <p:nvSpPr>
          <p:cNvPr id="7" name="Footer Placeholder 6"/>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148733"/>
            <a:ext cx="7467600" cy="671189"/>
          </a:xfrm>
        </p:spPr>
        <p:txBody>
          <a:bodyPr/>
          <a:lstStyle/>
          <a:p>
            <a:r>
              <a:rPr lang="en-US" sz="4400" dirty="0"/>
              <a:t>MJC Perkins V College Process</a:t>
            </a:r>
          </a:p>
        </p:txBody>
      </p:sp>
      <p:sp>
        <p:nvSpPr>
          <p:cNvPr id="3" name="Content Placeholder 2"/>
          <p:cNvSpPr>
            <a:spLocks noGrp="1"/>
          </p:cNvSpPr>
          <p:nvPr>
            <p:ph idx="1"/>
          </p:nvPr>
        </p:nvSpPr>
        <p:spPr>
          <a:xfrm>
            <a:off x="457200" y="2098776"/>
            <a:ext cx="8229600" cy="3915220"/>
          </a:xfrm>
        </p:spPr>
        <p:txBody>
          <a:bodyPr/>
          <a:lstStyle/>
          <a:p>
            <a:pPr marL="514350" indent="-514350">
              <a:buAutoNum type="arabicPeriod"/>
            </a:pPr>
            <a:r>
              <a:rPr lang="en-US" sz="2400" dirty="0"/>
              <a:t>Applications must be submitted by application due date.</a:t>
            </a:r>
          </a:p>
          <a:p>
            <a:pPr marL="514350" indent="-514350">
              <a:buAutoNum type="arabicPeriod"/>
            </a:pPr>
            <a:r>
              <a:rPr lang="en-US" sz="2400" dirty="0"/>
              <a:t>Only Applications that are complete and meet all requirements will be considered</a:t>
            </a:r>
          </a:p>
          <a:p>
            <a:pPr marL="514350" indent="-514350">
              <a:buAutoNum type="arabicPeriod"/>
            </a:pPr>
            <a:r>
              <a:rPr lang="en-US" sz="2400" dirty="0"/>
              <a:t>Applications are scored by an application review committee</a:t>
            </a:r>
          </a:p>
          <a:p>
            <a:pPr marL="514350" indent="-514350">
              <a:buAutoNum type="arabicPeriod"/>
            </a:pPr>
            <a:r>
              <a:rPr lang="en-US" sz="2400" dirty="0"/>
              <a:t>Funded applications are determined based resources available for that year in ranking order</a:t>
            </a:r>
          </a:p>
          <a:p>
            <a:pPr marL="514350" indent="-514350">
              <a:buAutoNum type="arabicPeriod"/>
            </a:pPr>
            <a:r>
              <a:rPr lang="en-US" sz="2400" dirty="0"/>
              <a:t>Announcement of funded application will be made in June 2020.</a:t>
            </a:r>
          </a:p>
        </p:txBody>
      </p:sp>
      <p:sp>
        <p:nvSpPr>
          <p:cNvPr id="9" name="Slide Number Placeholder 8"/>
          <p:cNvSpPr>
            <a:spLocks noGrp="1"/>
          </p:cNvSpPr>
          <p:nvPr>
            <p:ph type="sldNum" sz="quarter" idx="12"/>
          </p:nvPr>
        </p:nvSpPr>
        <p:spPr/>
        <p:txBody>
          <a:bodyPr/>
          <a:lstStyle/>
          <a:p>
            <a:pPr>
              <a:defRPr/>
            </a:pPr>
            <a:fld id="{93341149-E495-49A7-AC03-D33E54BA1226}" type="slidenum">
              <a:rPr lang="en-US" smtClean="0"/>
              <a:pPr>
                <a:defRPr/>
              </a:pPr>
              <a:t>18</a:t>
            </a:fld>
            <a:endParaRPr lang="en-US" dirty="0"/>
          </a:p>
        </p:txBody>
      </p:sp>
      <p:sp>
        <p:nvSpPr>
          <p:cNvPr id="10" name="Footer Placeholder 9"/>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Tree>
    <p:extLst>
      <p:ext uri="{BB962C8B-B14F-4D97-AF65-F5344CB8AC3E}">
        <p14:creationId xmlns:p14="http://schemas.microsoft.com/office/powerpoint/2010/main" val="4201962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685800" y="1524000"/>
            <a:ext cx="7772400" cy="68263"/>
          </a:xfrm>
        </p:spPr>
        <p:txBody>
          <a:bodyPr>
            <a:normAutofit fontScale="90000"/>
          </a:bodyPr>
          <a:lstStyle/>
          <a:p>
            <a:pPr eaLnBrk="1" fontAlgn="auto" hangingPunct="1">
              <a:spcAft>
                <a:spcPts val="0"/>
              </a:spcAft>
              <a:defRPr/>
            </a:pPr>
            <a:r>
              <a:rPr lang="en-US" dirty="0"/>
              <a:t>Perkins V Application</a:t>
            </a:r>
          </a:p>
        </p:txBody>
      </p:sp>
      <p:sp>
        <p:nvSpPr>
          <p:cNvPr id="10243" name="Content Placeholder 2"/>
          <p:cNvSpPr>
            <a:spLocks noGrp="1"/>
          </p:cNvSpPr>
          <p:nvPr>
            <p:ph idx="1"/>
          </p:nvPr>
        </p:nvSpPr>
        <p:spPr>
          <a:xfrm>
            <a:off x="304800" y="1709738"/>
            <a:ext cx="8534400" cy="4335462"/>
          </a:xfrm>
        </p:spPr>
        <p:txBody>
          <a:bodyPr/>
          <a:lstStyle/>
          <a:p>
            <a:pPr eaLnBrk="1" hangingPunct="1"/>
            <a:r>
              <a:rPr lang="en-US" sz="2000" dirty="0"/>
              <a:t>CCCCO Process - Annual application </a:t>
            </a:r>
          </a:p>
          <a:p>
            <a:pPr marL="639445" lvl="1" indent="-245745" eaLnBrk="1" hangingPunct="1"/>
            <a:r>
              <a:rPr lang="en-US" sz="1800" dirty="0"/>
              <a:t>Provide specific program improvements and how  improvement activities meet </a:t>
            </a:r>
            <a:r>
              <a:rPr lang="en-US" sz="1800" b="1" i="1" dirty="0">
                <a:solidFill>
                  <a:schemeClr val="bg2">
                    <a:lumMod val="50000"/>
                  </a:schemeClr>
                </a:solidFill>
              </a:rPr>
              <a:t>state/local-adjusted performance levels</a:t>
            </a:r>
            <a:r>
              <a:rPr lang="en-US" sz="1800" b="1" i="1" dirty="0"/>
              <a:t> </a:t>
            </a:r>
            <a:r>
              <a:rPr lang="en-US" sz="1800" dirty="0"/>
              <a:t>established for </a:t>
            </a:r>
            <a:r>
              <a:rPr lang="en-US" sz="1800" dirty="0">
                <a:hlinkClick r:id="rId3"/>
              </a:rPr>
              <a:t>core indicators</a:t>
            </a:r>
            <a:endParaRPr lang="en-US" sz="1800" dirty="0"/>
          </a:p>
          <a:p>
            <a:pPr marL="393700" lvl="1" indent="0" eaLnBrk="1" hangingPunct="1">
              <a:buNone/>
            </a:pPr>
            <a:endParaRPr lang="en-US" sz="1800" dirty="0"/>
          </a:p>
          <a:p>
            <a:pPr eaLnBrk="1" hangingPunct="1"/>
            <a:r>
              <a:rPr lang="en-US" sz="2000" dirty="0"/>
              <a:t>Provide at least one CTE Program of Study  </a:t>
            </a:r>
          </a:p>
          <a:p>
            <a:pPr marL="0" indent="0" eaLnBrk="1" hangingPunct="1">
              <a:buNone/>
            </a:pPr>
            <a:endParaRPr lang="en-US" sz="2000" dirty="0"/>
          </a:p>
          <a:p>
            <a:pPr eaLnBrk="1" hangingPunct="1"/>
            <a:r>
              <a:rPr lang="en-US" sz="2000" dirty="0"/>
              <a:t>Application Time Line</a:t>
            </a:r>
          </a:p>
          <a:p>
            <a:pPr marL="639445" lvl="1" indent="-245745" eaLnBrk="1" hangingPunct="1"/>
            <a:r>
              <a:rPr lang="en-US" sz="2800" b="1" dirty="0">
                <a:solidFill>
                  <a:schemeClr val="bg2">
                    <a:lumMod val="50000"/>
                  </a:schemeClr>
                </a:solidFill>
              </a:rPr>
              <a:t>Due Thursday, May 28th</a:t>
            </a:r>
          </a:p>
          <a:p>
            <a:pPr marL="639445" lvl="1" indent="-245745" eaLnBrk="1" hangingPunct="1"/>
            <a:r>
              <a:rPr lang="en-US" sz="1800" dirty="0">
                <a:solidFill>
                  <a:schemeClr val="tx1">
                    <a:lumMod val="50000"/>
                    <a:lumOff val="50000"/>
                  </a:schemeClr>
                </a:solidFill>
              </a:rPr>
              <a:t>Due June 10th District Grants Office</a:t>
            </a:r>
          </a:p>
          <a:p>
            <a:pPr marL="639445" lvl="1" indent="-245745" eaLnBrk="1" hangingPunct="1"/>
            <a:r>
              <a:rPr lang="en-US" sz="1800" dirty="0">
                <a:solidFill>
                  <a:schemeClr val="tx1">
                    <a:lumMod val="50000"/>
                    <a:lumOff val="50000"/>
                  </a:schemeClr>
                </a:solidFill>
              </a:rPr>
              <a:t>Due June 15th Sacramento</a:t>
            </a:r>
          </a:p>
          <a:p>
            <a:pPr marL="0" indent="0" eaLnBrk="1" hangingPunct="1">
              <a:buNone/>
            </a:pPr>
            <a:endParaRPr lang="en-US" sz="2000" baseline="30000" dirty="0"/>
          </a:p>
        </p:txBody>
      </p:sp>
      <p:sp>
        <p:nvSpPr>
          <p:cNvPr id="7" name="Slide Number Placeholder 6"/>
          <p:cNvSpPr>
            <a:spLocks noGrp="1"/>
          </p:cNvSpPr>
          <p:nvPr>
            <p:ph type="sldNum" sz="quarter" idx="12"/>
          </p:nvPr>
        </p:nvSpPr>
        <p:spPr/>
        <p:txBody>
          <a:bodyPr/>
          <a:lstStyle/>
          <a:p>
            <a:pPr>
              <a:defRPr/>
            </a:pPr>
            <a:fld id="{93341149-E495-49A7-AC03-D33E54BA1226}" type="slidenum">
              <a:rPr lang="en-US" smtClean="0"/>
              <a:pPr>
                <a:defRPr/>
              </a:pPr>
              <a:t>19</a:t>
            </a:fld>
            <a:endParaRPr lang="en-US" dirty="0"/>
          </a:p>
        </p:txBody>
      </p:sp>
      <p:sp>
        <p:nvSpPr>
          <p:cNvPr id="8" name="Footer Placeholder 7"/>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Tree>
    <p:extLst>
      <p:ext uri="{BB962C8B-B14F-4D97-AF65-F5344CB8AC3E}">
        <p14:creationId xmlns:p14="http://schemas.microsoft.com/office/powerpoint/2010/main" val="172560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4593" y="785958"/>
            <a:ext cx="2372207" cy="980512"/>
          </a:xfrm>
        </p:spPr>
      </p:pic>
      <p:sp>
        <p:nvSpPr>
          <p:cNvPr id="3" name="Rectangle 2"/>
          <p:cNvSpPr/>
          <p:nvPr/>
        </p:nvSpPr>
        <p:spPr>
          <a:xfrm>
            <a:off x="568960" y="1045382"/>
            <a:ext cx="3952364" cy="461665"/>
          </a:xfrm>
          <a:prstGeom prst="rect">
            <a:avLst/>
          </a:prstGeom>
        </p:spPr>
        <p:txBody>
          <a:bodyPr wrap="none">
            <a:spAutoFit/>
          </a:bodyPr>
          <a:lstStyle/>
          <a:p>
            <a:r>
              <a:rPr lang="en-US" dirty="0"/>
              <a:t>Carl D. Perkins Act In-Service</a:t>
            </a:r>
          </a:p>
        </p:txBody>
      </p:sp>
      <p:sp>
        <p:nvSpPr>
          <p:cNvPr id="7" name="TextBox 6">
            <a:extLst>
              <a:ext uri="{FF2B5EF4-FFF2-40B4-BE49-F238E27FC236}">
                <a16:creationId xmlns:a16="http://schemas.microsoft.com/office/drawing/2014/main" id="{D947E96C-F05B-471B-9CB5-0BE704FE2330}"/>
              </a:ext>
            </a:extLst>
          </p:cNvPr>
          <p:cNvSpPr txBox="1"/>
          <p:nvPr/>
        </p:nvSpPr>
        <p:spPr>
          <a:xfrm>
            <a:off x="627761" y="2802798"/>
            <a:ext cx="7992709" cy="1938992"/>
          </a:xfrm>
          <a:prstGeom prst="rect">
            <a:avLst/>
          </a:prstGeom>
          <a:noFill/>
        </p:spPr>
        <p:txBody>
          <a:bodyPr wrap="square" rtlCol="0">
            <a:spAutoFit/>
          </a:bodyPr>
          <a:lstStyle/>
          <a:p>
            <a:pPr marL="571500" indent="-571500">
              <a:buFont typeface="Wingdings" panose="05000000000000000000" pitchFamily="2" charset="2"/>
              <a:buChar char="q"/>
            </a:pPr>
            <a:r>
              <a:rPr lang="en-US" dirty="0"/>
              <a:t>Describe the intent of the Carl D. Perkins Act</a:t>
            </a:r>
          </a:p>
          <a:p>
            <a:pPr marL="571500" indent="-571500">
              <a:buFont typeface="Wingdings" panose="05000000000000000000" pitchFamily="2" charset="2"/>
              <a:buChar char="q"/>
            </a:pPr>
            <a:endParaRPr lang="en-US" dirty="0"/>
          </a:p>
          <a:p>
            <a:pPr marL="571500" indent="-571500">
              <a:buFont typeface="Wingdings" panose="05000000000000000000" pitchFamily="2" charset="2"/>
              <a:buChar char="q"/>
            </a:pPr>
            <a:r>
              <a:rPr lang="en-US" dirty="0"/>
              <a:t>Describe the MJC Carl D. Perkins college process</a:t>
            </a:r>
          </a:p>
          <a:p>
            <a:pPr marL="571500" indent="-571500">
              <a:buFont typeface="Wingdings" panose="05000000000000000000" pitchFamily="2" charset="2"/>
              <a:buChar char="q"/>
            </a:pPr>
            <a:endParaRPr lang="en-US" dirty="0"/>
          </a:p>
          <a:p>
            <a:pPr marL="571500" indent="-571500">
              <a:buFont typeface="Wingdings" panose="05000000000000000000" pitchFamily="2" charset="2"/>
              <a:buChar char="q"/>
            </a:pPr>
            <a:r>
              <a:rPr lang="en-US" dirty="0"/>
              <a:t>Complete the 2020-21 Carl D. Perkins Act Application</a:t>
            </a:r>
          </a:p>
        </p:txBody>
      </p:sp>
      <p:sp>
        <p:nvSpPr>
          <p:cNvPr id="8" name="Rectangle 7">
            <a:extLst>
              <a:ext uri="{FF2B5EF4-FFF2-40B4-BE49-F238E27FC236}">
                <a16:creationId xmlns:a16="http://schemas.microsoft.com/office/drawing/2014/main" id="{F1F1FE0F-F8ED-400C-9B53-92C2DA18E965}"/>
              </a:ext>
            </a:extLst>
          </p:cNvPr>
          <p:cNvSpPr/>
          <p:nvPr/>
        </p:nvSpPr>
        <p:spPr>
          <a:xfrm>
            <a:off x="568959" y="1942791"/>
            <a:ext cx="6300885" cy="584775"/>
          </a:xfrm>
          <a:prstGeom prst="rect">
            <a:avLst/>
          </a:prstGeom>
        </p:spPr>
        <p:txBody>
          <a:bodyPr wrap="square">
            <a:spAutoFit/>
          </a:bodyPr>
          <a:lstStyle/>
          <a:p>
            <a:r>
              <a:rPr lang="en-US" sz="3200" b="1" dirty="0">
                <a:solidFill>
                  <a:schemeClr val="accent2">
                    <a:lumMod val="50000"/>
                  </a:schemeClr>
                </a:solidFill>
              </a:rPr>
              <a:t>Session Goals</a:t>
            </a:r>
            <a:r>
              <a:rPr lang="en-US" b="1" dirty="0">
                <a:solidFill>
                  <a:schemeClr val="accent2">
                    <a:lumMod val="50000"/>
                  </a:schemeClr>
                </a:solidFill>
              </a:rPr>
              <a:t>: Attendees will be able to</a:t>
            </a:r>
          </a:p>
        </p:txBody>
      </p:sp>
      <p:sp>
        <p:nvSpPr>
          <p:cNvPr id="11" name="Slide Number Placeholder 10"/>
          <p:cNvSpPr>
            <a:spLocks noGrp="1"/>
          </p:cNvSpPr>
          <p:nvPr>
            <p:ph type="sldNum" sz="quarter" idx="12"/>
          </p:nvPr>
        </p:nvSpPr>
        <p:spPr/>
        <p:txBody>
          <a:bodyPr/>
          <a:lstStyle/>
          <a:p>
            <a:pPr>
              <a:defRPr/>
            </a:pPr>
            <a:fld id="{93341149-E495-49A7-AC03-D33E54BA1226}" type="slidenum">
              <a:rPr lang="en-US" smtClean="0"/>
              <a:pPr>
                <a:defRPr/>
              </a:pPr>
              <a:t>2</a:t>
            </a:fld>
            <a:endParaRPr lang="en-US" dirty="0"/>
          </a:p>
        </p:txBody>
      </p:sp>
      <p:sp>
        <p:nvSpPr>
          <p:cNvPr id="12" name="Footer Placeholder 11"/>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Tree>
    <p:extLst>
      <p:ext uri="{BB962C8B-B14F-4D97-AF65-F5344CB8AC3E}">
        <p14:creationId xmlns:p14="http://schemas.microsoft.com/office/powerpoint/2010/main" val="164401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BBB9F4-8D1E-4054-88CB-B5E61E0F7B9F}"/>
              </a:ext>
            </a:extLst>
          </p:cNvPr>
          <p:cNvSpPr/>
          <p:nvPr/>
        </p:nvSpPr>
        <p:spPr>
          <a:xfrm>
            <a:off x="338931" y="1616508"/>
            <a:ext cx="2512468" cy="3736352"/>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7442" b="7442"/>
          <a:stretch>
            <a:fillRect/>
          </a:stretch>
        </p:blipFill>
        <p:spPr>
          <a:xfrm rot="420000">
            <a:off x="3621488" y="1208861"/>
            <a:ext cx="4617720" cy="3931920"/>
          </a:xfrm>
        </p:spPr>
      </p:pic>
      <p:sp>
        <p:nvSpPr>
          <p:cNvPr id="2" name="Title 1"/>
          <p:cNvSpPr>
            <a:spLocks noGrp="1"/>
          </p:cNvSpPr>
          <p:nvPr>
            <p:ph type="title"/>
          </p:nvPr>
        </p:nvSpPr>
        <p:spPr>
          <a:xfrm>
            <a:off x="338931" y="684175"/>
            <a:ext cx="2512468" cy="697230"/>
          </a:xfrm>
        </p:spPr>
        <p:txBody>
          <a:bodyPr>
            <a:noAutofit/>
          </a:bodyPr>
          <a:lstStyle/>
          <a:p>
            <a:pPr eaLnBrk="1" fontAlgn="auto" hangingPunct="1">
              <a:spcAft>
                <a:spcPts val="0"/>
              </a:spcAft>
              <a:defRPr/>
            </a:pPr>
            <a:br>
              <a:rPr lang="en-US" sz="2800" dirty="0"/>
            </a:br>
            <a:r>
              <a:rPr lang="en-US" sz="2800" dirty="0"/>
              <a:t>MJC Team:</a:t>
            </a:r>
          </a:p>
        </p:txBody>
      </p:sp>
      <p:sp>
        <p:nvSpPr>
          <p:cNvPr id="35843" name="Text Placeholder 2"/>
          <p:cNvSpPr>
            <a:spLocks noGrp="1"/>
          </p:cNvSpPr>
          <p:nvPr>
            <p:ph type="body" sz="half" idx="2"/>
          </p:nvPr>
        </p:nvSpPr>
        <p:spPr>
          <a:xfrm>
            <a:off x="467360" y="1699636"/>
            <a:ext cx="2471161" cy="3321252"/>
          </a:xfrm>
        </p:spPr>
        <p:txBody>
          <a:bodyPr/>
          <a:lstStyle/>
          <a:p>
            <a:pPr eaLnBrk="1" hangingPunct="1"/>
            <a:r>
              <a:rPr lang="en-US" sz="1400" dirty="0">
                <a:solidFill>
                  <a:schemeClr val="bg2"/>
                </a:solidFill>
              </a:rPr>
              <a:t>Manny Walsh: 575-6452</a:t>
            </a:r>
          </a:p>
          <a:p>
            <a:pPr eaLnBrk="1" hangingPunct="1"/>
            <a:r>
              <a:rPr lang="en-US" sz="1400" dirty="0">
                <a:solidFill>
                  <a:schemeClr val="bg2"/>
                </a:solidFill>
                <a:hlinkClick r:id="rId4"/>
              </a:rPr>
              <a:t>walshm@mjc.edu</a:t>
            </a:r>
            <a:r>
              <a:rPr lang="en-US" sz="1400" dirty="0">
                <a:solidFill>
                  <a:schemeClr val="bg2"/>
                </a:solidFill>
              </a:rPr>
              <a:t> </a:t>
            </a:r>
          </a:p>
          <a:p>
            <a:pPr eaLnBrk="1" hangingPunct="1"/>
            <a:endParaRPr lang="en-US" sz="1400" dirty="0">
              <a:solidFill>
                <a:schemeClr val="bg2"/>
              </a:solidFill>
            </a:endParaRPr>
          </a:p>
          <a:p>
            <a:pPr eaLnBrk="1" hangingPunct="1"/>
            <a:r>
              <a:rPr lang="en-US" sz="1400" dirty="0">
                <a:solidFill>
                  <a:schemeClr val="bg2"/>
                </a:solidFill>
              </a:rPr>
              <a:t>Deans: </a:t>
            </a:r>
          </a:p>
          <a:p>
            <a:pPr eaLnBrk="1" hangingPunct="1"/>
            <a:r>
              <a:rPr lang="en-US" sz="1400" dirty="0">
                <a:solidFill>
                  <a:schemeClr val="bg2"/>
                </a:solidFill>
              </a:rPr>
              <a:t>Don Borges, 575-6198</a:t>
            </a:r>
          </a:p>
          <a:p>
            <a:pPr eaLnBrk="1" hangingPunct="1"/>
            <a:r>
              <a:rPr lang="en-US" sz="1400" dirty="0">
                <a:solidFill>
                  <a:schemeClr val="bg2"/>
                </a:solidFill>
                <a:hlinkClick r:id="rId5"/>
              </a:rPr>
              <a:t>borgesd@mjc.edu</a:t>
            </a:r>
            <a:endParaRPr lang="en-US" sz="1400" dirty="0">
              <a:solidFill>
                <a:schemeClr val="bg2"/>
              </a:solidFill>
            </a:endParaRPr>
          </a:p>
          <a:p>
            <a:pPr eaLnBrk="1" hangingPunct="1"/>
            <a:endParaRPr lang="en-US" sz="1400" dirty="0">
              <a:solidFill>
                <a:schemeClr val="bg2"/>
              </a:solidFill>
            </a:endParaRPr>
          </a:p>
          <a:p>
            <a:pPr eaLnBrk="1" hangingPunct="1"/>
            <a:r>
              <a:rPr lang="en-US" sz="1400" dirty="0">
                <a:solidFill>
                  <a:schemeClr val="bg2"/>
                </a:solidFill>
              </a:rPr>
              <a:t>Pedro Mendez, 575-6355</a:t>
            </a:r>
          </a:p>
          <a:p>
            <a:pPr eaLnBrk="1" hangingPunct="1"/>
            <a:r>
              <a:rPr lang="en-US" sz="1400" dirty="0">
                <a:solidFill>
                  <a:schemeClr val="bg2"/>
                </a:solidFill>
                <a:hlinkClick r:id="rId6"/>
              </a:rPr>
              <a:t>mendezp@mjc.edu</a:t>
            </a:r>
            <a:endParaRPr lang="en-US" sz="1400" dirty="0">
              <a:solidFill>
                <a:schemeClr val="bg2"/>
              </a:solidFill>
            </a:endParaRPr>
          </a:p>
          <a:p>
            <a:pPr eaLnBrk="1" hangingPunct="1"/>
            <a:endParaRPr lang="en-US" sz="1400" dirty="0">
              <a:solidFill>
                <a:schemeClr val="bg2"/>
              </a:solidFill>
            </a:endParaRPr>
          </a:p>
          <a:p>
            <a:pPr eaLnBrk="1" hangingPunct="1"/>
            <a:r>
              <a:rPr lang="en-US" sz="1400" dirty="0">
                <a:solidFill>
                  <a:schemeClr val="bg2"/>
                </a:solidFill>
              </a:rPr>
              <a:t>VP of Instruction:</a:t>
            </a:r>
          </a:p>
          <a:p>
            <a:pPr eaLnBrk="1" hangingPunct="1"/>
            <a:r>
              <a:rPr lang="en-US" sz="1400" dirty="0">
                <a:solidFill>
                  <a:schemeClr val="bg2"/>
                </a:solidFill>
              </a:rPr>
              <a:t>Dr. Jennifer Zellet, 575-6058</a:t>
            </a:r>
          </a:p>
          <a:p>
            <a:pPr eaLnBrk="1" hangingPunct="1"/>
            <a:r>
              <a:rPr lang="en-US" sz="1400" dirty="0">
                <a:solidFill>
                  <a:schemeClr val="bg2"/>
                </a:solidFill>
                <a:hlinkClick r:id="rId7"/>
              </a:rPr>
              <a:t>hamiltonj@mjc.edu</a:t>
            </a:r>
            <a:r>
              <a:rPr lang="en-US" sz="1400" dirty="0">
                <a:solidFill>
                  <a:schemeClr val="bg2"/>
                </a:solidFill>
              </a:rPr>
              <a:t> </a:t>
            </a:r>
          </a:p>
          <a:p>
            <a:pPr eaLnBrk="1" hangingPunct="1"/>
            <a:endParaRPr lang="en-US" sz="2000" dirty="0">
              <a:solidFill>
                <a:schemeClr val="bg2"/>
              </a:solidFill>
            </a:endParaRPr>
          </a:p>
        </p:txBody>
      </p:sp>
      <p:sp>
        <p:nvSpPr>
          <p:cNvPr id="13" name="Slide Number Placeholder 4"/>
          <p:cNvSpPr txBox="1">
            <a:spLocks/>
          </p:cNvSpPr>
          <p:nvPr/>
        </p:nvSpPr>
        <p:spPr>
          <a:xfrm>
            <a:off x="8305800" y="5991225"/>
            <a:ext cx="7620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solidFill>
                <a:schemeClr val="accent1"/>
              </a:solidFill>
              <a:latin typeface="+mj-lt"/>
            </a:endParaRPr>
          </a:p>
        </p:txBody>
      </p:sp>
      <p:pic>
        <p:nvPicPr>
          <p:cNvPr id="8" name="Content Placeholder 8"/>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7187876" y="225292"/>
            <a:ext cx="1734299" cy="716844"/>
          </a:xfrm>
          <a:prstGeom prst="rect">
            <a:avLst/>
          </a:prstGeom>
          <a:solidFill>
            <a:schemeClr val="bg2"/>
          </a:solidFill>
          <a:ln w="3000" cap="rnd">
            <a:solidFill>
              <a:srgbClr val="C0C0C0"/>
            </a:solidFill>
            <a:round/>
          </a:ln>
          <a:effectLst/>
        </p:spPr>
      </p:pic>
      <p:sp>
        <p:nvSpPr>
          <p:cNvPr id="14" name="Footer Placeholder 13"/>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
        <p:nvSpPr>
          <p:cNvPr id="15" name="Slide Number Placeholder 14"/>
          <p:cNvSpPr>
            <a:spLocks noGrp="1"/>
          </p:cNvSpPr>
          <p:nvPr>
            <p:ph type="sldNum" sz="quarter" idx="12"/>
          </p:nvPr>
        </p:nvSpPr>
        <p:spPr/>
        <p:txBody>
          <a:bodyPr/>
          <a:lstStyle/>
          <a:p>
            <a:pPr>
              <a:defRPr/>
            </a:pPr>
            <a:fld id="{0F954A64-68B0-4685-AFBE-20A4590EF923}" type="slidenum">
              <a:rPr lang="en-US" smtClean="0"/>
              <a:pPr>
                <a:defRPr/>
              </a:pPr>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850"/>
            <a:ext cx="8229600" cy="1143000"/>
          </a:xfrm>
        </p:spPr>
        <p:txBody>
          <a:bodyPr/>
          <a:lstStyle/>
          <a:p>
            <a:r>
              <a:rPr lang="en-US" dirty="0"/>
              <a:t>Carl D. Perkins Act 2020-21FY</a:t>
            </a:r>
          </a:p>
        </p:txBody>
      </p:sp>
      <p:sp>
        <p:nvSpPr>
          <p:cNvPr id="3" name="Content Placeholder 2"/>
          <p:cNvSpPr>
            <a:spLocks noGrp="1"/>
          </p:cNvSpPr>
          <p:nvPr>
            <p:ph idx="1"/>
          </p:nvPr>
        </p:nvSpPr>
        <p:spPr/>
        <p:txBody>
          <a:bodyPr/>
          <a:lstStyle/>
          <a:p>
            <a:r>
              <a:rPr lang="en-US" dirty="0"/>
              <a:t>The 2020-21 FY Based on:</a:t>
            </a:r>
          </a:p>
          <a:p>
            <a:pPr marL="639445" lvl="1" indent="-245745"/>
            <a:r>
              <a:rPr lang="en-US" sz="4400" dirty="0">
                <a:solidFill>
                  <a:srgbClr val="0070C0"/>
                </a:solidFill>
              </a:rPr>
              <a:t>10,110</a:t>
            </a:r>
            <a:r>
              <a:rPr lang="en-US" dirty="0"/>
              <a:t> "unduplicated head count of economically disadvantaged students" identified as CTE students in YCCD (Modesto Junior College and Columbia College).</a:t>
            </a:r>
          </a:p>
          <a:p>
            <a:pPr marL="639445" lvl="1" indent="-245745"/>
            <a:endParaRPr lang="en-US" dirty="0"/>
          </a:p>
          <a:p>
            <a:pPr marL="639445" lvl="1" indent="-245745"/>
            <a:r>
              <a:rPr lang="en-US" dirty="0"/>
              <a:t>Numbers pulled from our 2018-19 Cohort Numbers.</a:t>
            </a:r>
          </a:p>
          <a:p>
            <a:pPr marL="639445" lvl="1" indent="-245745"/>
            <a:endParaRPr lang="en-US" dirty="0"/>
          </a:p>
          <a:p>
            <a:pPr marL="639445" lvl="1" indent="-245745"/>
            <a:r>
              <a:rPr lang="en-US" dirty="0"/>
              <a:t>MJC represents an estimated 89% of that amount (8,984)</a:t>
            </a:r>
          </a:p>
        </p:txBody>
      </p:sp>
      <p:sp>
        <p:nvSpPr>
          <p:cNvPr id="9" name="Slide Number Placeholder 8"/>
          <p:cNvSpPr>
            <a:spLocks noGrp="1"/>
          </p:cNvSpPr>
          <p:nvPr>
            <p:ph type="sldNum" sz="quarter" idx="12"/>
          </p:nvPr>
        </p:nvSpPr>
        <p:spPr/>
        <p:txBody>
          <a:bodyPr/>
          <a:lstStyle/>
          <a:p>
            <a:pPr>
              <a:defRPr/>
            </a:pPr>
            <a:fld id="{93341149-E495-49A7-AC03-D33E54BA1226}" type="slidenum">
              <a:rPr lang="en-US" smtClean="0"/>
              <a:pPr>
                <a:defRPr/>
              </a:pPr>
              <a:t>3</a:t>
            </a:fld>
            <a:endParaRPr lang="en-US" dirty="0"/>
          </a:p>
        </p:txBody>
      </p:sp>
      <p:sp>
        <p:nvSpPr>
          <p:cNvPr id="10" name="Footer Placeholder 9"/>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Tree>
    <p:extLst>
      <p:ext uri="{BB962C8B-B14F-4D97-AF65-F5344CB8AC3E}">
        <p14:creationId xmlns:p14="http://schemas.microsoft.com/office/powerpoint/2010/main" val="325842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2547315"/>
            <a:ext cx="8229600" cy="2787308"/>
          </a:xfrm>
        </p:spPr>
        <p:txBody>
          <a:bodyPr/>
          <a:lstStyle/>
          <a:p>
            <a:pPr eaLnBrk="1" hangingPunct="1">
              <a:defRPr/>
            </a:pPr>
            <a:r>
              <a:rPr lang="en-US" sz="2800" dirty="0"/>
              <a:t>Perkins V: The Strengthening CTE for the 21</a:t>
            </a:r>
            <a:r>
              <a:rPr lang="en-US" sz="2800" baseline="30000" dirty="0"/>
              <a:t>st</a:t>
            </a:r>
            <a:r>
              <a:rPr lang="en-US" sz="2800" dirty="0"/>
              <a:t> Century Act became law and was number Public Law 115-224. </a:t>
            </a:r>
          </a:p>
          <a:p>
            <a:pPr lvl="1" eaLnBrk="1" hangingPunct="1">
              <a:defRPr/>
            </a:pPr>
            <a:r>
              <a:rPr lang="en-US" sz="2300" dirty="0">
                <a:solidFill>
                  <a:schemeClr val="tx2">
                    <a:lumMod val="75000"/>
                  </a:schemeClr>
                </a:solidFill>
              </a:rPr>
              <a:t>The Federal Process began in 2012 and was signed by President Trump in July 2018. </a:t>
            </a:r>
          </a:p>
        </p:txBody>
      </p:sp>
      <p:sp>
        <p:nvSpPr>
          <p:cNvPr id="8" name="Slide Number Placeholder 7"/>
          <p:cNvSpPr>
            <a:spLocks noGrp="1"/>
          </p:cNvSpPr>
          <p:nvPr>
            <p:ph type="sldNum" sz="quarter" idx="12"/>
          </p:nvPr>
        </p:nvSpPr>
        <p:spPr/>
        <p:txBody>
          <a:bodyPr/>
          <a:lstStyle/>
          <a:p>
            <a:pPr>
              <a:defRPr/>
            </a:pPr>
            <a:fld id="{1822B1EE-A2C2-41EF-B9F9-03580F387D9B}" type="slidenum">
              <a:rPr lang="en-US" smtClean="0"/>
              <a:pPr>
                <a:defRPr/>
              </a:pPr>
              <a:t>4</a:t>
            </a:fld>
            <a:endParaRPr lang="en-US" dirty="0"/>
          </a:p>
        </p:txBody>
      </p:sp>
      <p:sp>
        <p:nvSpPr>
          <p:cNvPr id="7170" name="Title 1"/>
          <p:cNvSpPr>
            <a:spLocks noGrp="1"/>
          </p:cNvSpPr>
          <p:nvPr>
            <p:ph type="title" idx="4294967295"/>
          </p:nvPr>
        </p:nvSpPr>
        <p:spPr>
          <a:xfrm>
            <a:off x="533812" y="1652391"/>
            <a:ext cx="7223760" cy="609600"/>
          </a:xfrm>
        </p:spPr>
        <p:txBody>
          <a:bodyPr/>
          <a:lstStyle/>
          <a:p>
            <a:pPr eaLnBrk="1" hangingPunct="1"/>
            <a:r>
              <a:rPr lang="en-US" dirty="0"/>
              <a:t>Background</a:t>
            </a:r>
          </a:p>
        </p:txBody>
      </p:sp>
      <p:sp>
        <p:nvSpPr>
          <p:cNvPr id="11" name="Footer Placeholder 10"/>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pic>
        <p:nvPicPr>
          <p:cNvPr id="1026" name="c587e742-e8c7-4d9f-9364-d19e76810bef" descr="Image">
            <a:extLst>
              <a:ext uri="{FF2B5EF4-FFF2-40B4-BE49-F238E27FC236}">
                <a16:creationId xmlns:a16="http://schemas.microsoft.com/office/drawing/2014/main" id="{C4EF4137-7F33-476E-8F0D-C1C53947B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97843">
            <a:off x="7278175" y="403606"/>
            <a:ext cx="1293251" cy="169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685800" y="881062"/>
            <a:ext cx="7772400" cy="625476"/>
          </a:xfrm>
        </p:spPr>
        <p:txBody>
          <a:bodyPr>
            <a:noAutofit/>
          </a:bodyPr>
          <a:lstStyle/>
          <a:p>
            <a:pPr eaLnBrk="1" fontAlgn="auto" hangingPunct="1">
              <a:spcAft>
                <a:spcPts val="0"/>
              </a:spcAft>
              <a:defRPr/>
            </a:pPr>
            <a:r>
              <a:rPr lang="en-US" sz="4000" dirty="0"/>
              <a:t>Purpose of Perkins V</a:t>
            </a:r>
            <a:endParaRPr lang="en-US" sz="2000" dirty="0"/>
          </a:p>
        </p:txBody>
      </p:sp>
      <p:sp>
        <p:nvSpPr>
          <p:cNvPr id="15363" name="Content Placeholder 2"/>
          <p:cNvSpPr>
            <a:spLocks noGrp="1"/>
          </p:cNvSpPr>
          <p:nvPr>
            <p:ph idx="1"/>
          </p:nvPr>
        </p:nvSpPr>
        <p:spPr>
          <a:xfrm>
            <a:off x="685800" y="1506538"/>
            <a:ext cx="8153400" cy="4470400"/>
          </a:xfrm>
        </p:spPr>
        <p:txBody>
          <a:bodyPr>
            <a:normAutofit fontScale="92500"/>
          </a:bodyPr>
          <a:lstStyle/>
          <a:p>
            <a:pPr marL="457200" indent="-457200" eaLnBrk="1" fontAlgn="auto" hangingPunct="1">
              <a:spcAft>
                <a:spcPts val="0"/>
              </a:spcAft>
              <a:buClr>
                <a:schemeClr val="accent3"/>
              </a:buClr>
              <a:buFont typeface="+mj-lt"/>
              <a:buAutoNum type="arabicPeriod"/>
              <a:defRPr/>
            </a:pPr>
            <a:r>
              <a:rPr lang="en-US" sz="2400" dirty="0"/>
              <a:t>Develop challenging academic and technical standards and integrated instruction</a:t>
            </a:r>
          </a:p>
          <a:p>
            <a:pPr marL="457200" indent="-457200" eaLnBrk="1" fontAlgn="auto" hangingPunct="1">
              <a:spcAft>
                <a:spcPts val="0"/>
              </a:spcAft>
              <a:buClr>
                <a:schemeClr val="accent3"/>
              </a:buClr>
              <a:buFont typeface="+mj-lt"/>
              <a:buAutoNum type="arabicPeriod"/>
              <a:defRPr/>
            </a:pPr>
            <a:r>
              <a:rPr lang="en-US" sz="2400" dirty="0"/>
              <a:t>Link Secondary Education and Post Secondary Education</a:t>
            </a:r>
          </a:p>
          <a:p>
            <a:pPr marL="457200" indent="-457200" eaLnBrk="1" fontAlgn="auto" hangingPunct="1">
              <a:spcAft>
                <a:spcPts val="0"/>
              </a:spcAft>
              <a:buClr>
                <a:schemeClr val="accent3"/>
              </a:buClr>
              <a:buFont typeface="+mj-lt"/>
              <a:buAutoNum type="arabicPeriod"/>
              <a:defRPr/>
            </a:pPr>
            <a:r>
              <a:rPr lang="en-US" sz="2400" dirty="0"/>
              <a:t>Develop, implement and improve CTE</a:t>
            </a:r>
          </a:p>
          <a:p>
            <a:pPr marL="457200" indent="-457200" eaLnBrk="1" fontAlgn="auto" hangingPunct="1">
              <a:spcAft>
                <a:spcPts val="0"/>
              </a:spcAft>
              <a:buClr>
                <a:schemeClr val="accent3"/>
              </a:buClr>
              <a:buFont typeface="+mj-lt"/>
              <a:buAutoNum type="arabicPeriod"/>
              <a:defRPr/>
            </a:pPr>
            <a:r>
              <a:rPr lang="en-US" sz="2400" dirty="0"/>
              <a:t>Conduct and disseminate national research and best practices</a:t>
            </a:r>
          </a:p>
          <a:p>
            <a:pPr marL="457200" indent="-457200" eaLnBrk="1" fontAlgn="auto" hangingPunct="1">
              <a:spcAft>
                <a:spcPts val="0"/>
              </a:spcAft>
              <a:buClr>
                <a:schemeClr val="accent3"/>
              </a:buClr>
              <a:buFont typeface="+mj-lt"/>
              <a:buAutoNum type="arabicPeriod"/>
              <a:defRPr/>
            </a:pPr>
            <a:r>
              <a:rPr lang="en-US" sz="2400" dirty="0"/>
              <a:t>Provide technical assistance &amp; professional development</a:t>
            </a:r>
          </a:p>
          <a:p>
            <a:pPr marL="457200" indent="-457200" eaLnBrk="1" fontAlgn="auto" hangingPunct="1">
              <a:spcAft>
                <a:spcPts val="0"/>
              </a:spcAft>
              <a:buClr>
                <a:schemeClr val="accent3"/>
              </a:buClr>
              <a:buFont typeface="+mj-lt"/>
              <a:buAutoNum type="arabicPeriod"/>
              <a:defRPr/>
            </a:pPr>
            <a:r>
              <a:rPr lang="en-US" sz="2400" dirty="0"/>
              <a:t>Promote partnerships among secondary, post-secondary and baccalaureate granting schools, workforce investment boards and business &amp; industry</a:t>
            </a:r>
          </a:p>
          <a:p>
            <a:pPr marL="457200" indent="-457200" eaLnBrk="1" fontAlgn="auto" hangingPunct="1">
              <a:spcAft>
                <a:spcPts val="0"/>
              </a:spcAft>
              <a:buClr>
                <a:schemeClr val="accent3"/>
              </a:buClr>
              <a:buFont typeface="+mj-lt"/>
              <a:buAutoNum type="arabicPeriod"/>
              <a:defRPr/>
            </a:pPr>
            <a:r>
              <a:rPr lang="en-US" sz="2400" dirty="0"/>
              <a:t>Knowledge and skills to keep America competitive</a:t>
            </a:r>
          </a:p>
          <a:p>
            <a:pPr marL="457200" indent="-457200" eaLnBrk="1" fontAlgn="auto" hangingPunct="1">
              <a:spcAft>
                <a:spcPts val="0"/>
              </a:spcAft>
              <a:buClr>
                <a:schemeClr val="accent3"/>
              </a:buClr>
              <a:buFont typeface="+mj-lt"/>
              <a:buAutoNum type="arabicPeriod"/>
              <a:defRPr/>
            </a:pPr>
            <a:r>
              <a:rPr lang="en-US" sz="2400" dirty="0"/>
              <a:t>Increase employment opportunities for </a:t>
            </a:r>
          </a:p>
        </p:txBody>
      </p:sp>
      <p:sp>
        <p:nvSpPr>
          <p:cNvPr id="7" name="Slide Number Placeholder 6"/>
          <p:cNvSpPr>
            <a:spLocks noGrp="1"/>
          </p:cNvSpPr>
          <p:nvPr>
            <p:ph type="sldNum" sz="quarter" idx="12"/>
          </p:nvPr>
        </p:nvSpPr>
        <p:spPr/>
        <p:txBody>
          <a:bodyPr/>
          <a:lstStyle/>
          <a:p>
            <a:pPr>
              <a:defRPr/>
            </a:pPr>
            <a:fld id="{93341149-E495-49A7-AC03-D33E54BA1226}" type="slidenum">
              <a:rPr lang="en-US" smtClean="0"/>
              <a:pPr>
                <a:defRPr/>
              </a:pPr>
              <a:t>5</a:t>
            </a:fld>
            <a:endParaRPr lang="en-US" dirty="0"/>
          </a:p>
        </p:txBody>
      </p:sp>
      <p:sp>
        <p:nvSpPr>
          <p:cNvPr id="8" name="Footer Placeholder 7"/>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886429"/>
            <a:ext cx="8229600" cy="1005434"/>
          </a:xfrm>
        </p:spPr>
        <p:txBody>
          <a:bodyPr/>
          <a:lstStyle/>
          <a:p>
            <a:pPr eaLnBrk="1" hangingPunct="1">
              <a:lnSpc>
                <a:spcPts val="5500"/>
              </a:lnSpc>
            </a:pPr>
            <a:r>
              <a:rPr lang="en-US" dirty="0"/>
              <a:t>Basic Criteria for Funds</a:t>
            </a:r>
          </a:p>
        </p:txBody>
      </p:sp>
      <p:sp>
        <p:nvSpPr>
          <p:cNvPr id="23555" name="Rectangle 3"/>
          <p:cNvSpPr>
            <a:spLocks noGrp="1" noChangeArrowheads="1"/>
          </p:cNvSpPr>
          <p:nvPr>
            <p:ph idx="1"/>
          </p:nvPr>
        </p:nvSpPr>
        <p:spPr>
          <a:xfrm>
            <a:off x="772509" y="2069088"/>
            <a:ext cx="8080759" cy="4013200"/>
          </a:xfrm>
        </p:spPr>
        <p:txBody>
          <a:bodyPr/>
          <a:lstStyle/>
          <a:p>
            <a:pPr eaLnBrk="1" hangingPunct="1">
              <a:defRPr/>
            </a:pPr>
            <a:r>
              <a:rPr lang="en-US" sz="3200" dirty="0"/>
              <a:t>Expenditures Must:</a:t>
            </a:r>
          </a:p>
          <a:p>
            <a:pPr lvl="1" eaLnBrk="1" hangingPunct="1">
              <a:defRPr/>
            </a:pPr>
            <a:r>
              <a:rPr lang="en-US" sz="2800" b="1" dirty="0">
                <a:solidFill>
                  <a:schemeClr val="accent3">
                    <a:lumMod val="75000"/>
                  </a:schemeClr>
                </a:solidFill>
              </a:rPr>
              <a:t>Meet the purpose of the Act</a:t>
            </a:r>
          </a:p>
          <a:p>
            <a:pPr lvl="1" eaLnBrk="1" hangingPunct="1">
              <a:defRPr/>
            </a:pPr>
            <a:r>
              <a:rPr lang="en-US" sz="2800" b="1" dirty="0">
                <a:solidFill>
                  <a:schemeClr val="accent3">
                    <a:lumMod val="75000"/>
                  </a:schemeClr>
                </a:solidFill>
              </a:rPr>
              <a:t>Be for a Program Areas identified in the Community Needs Assessment</a:t>
            </a:r>
          </a:p>
          <a:p>
            <a:pPr marL="0" indent="0" eaLnBrk="1" hangingPunct="1">
              <a:buNone/>
              <a:defRPr/>
            </a:pPr>
            <a:r>
              <a:rPr lang="en-US" sz="2800" dirty="0"/>
              <a:t> </a:t>
            </a:r>
          </a:p>
          <a:p>
            <a:pPr marL="0" indent="0" eaLnBrk="1" hangingPunct="1">
              <a:buNone/>
              <a:defRPr/>
            </a:pPr>
            <a:r>
              <a:rPr lang="en-US" sz="3200" dirty="0"/>
              <a:t>Expenditures </a:t>
            </a:r>
            <a:r>
              <a:rPr lang="en-US" sz="3200" b="1" u="sng" dirty="0">
                <a:solidFill>
                  <a:srgbClr val="C00000"/>
                </a:solidFill>
              </a:rPr>
              <a:t>May Not </a:t>
            </a:r>
            <a:r>
              <a:rPr lang="en-US" sz="3200" dirty="0"/>
              <a:t>be Used for:</a:t>
            </a:r>
            <a:endParaRPr lang="en-US" sz="2800" dirty="0"/>
          </a:p>
          <a:p>
            <a:pPr lvl="1" eaLnBrk="1" hangingPunct="1">
              <a:defRPr/>
            </a:pPr>
            <a:r>
              <a:rPr lang="en-US" sz="2800" b="1" dirty="0">
                <a:solidFill>
                  <a:srgbClr val="C00000"/>
                </a:solidFill>
              </a:rPr>
              <a:t>General purposes</a:t>
            </a:r>
          </a:p>
          <a:p>
            <a:pPr lvl="1" eaLnBrk="1" hangingPunct="1">
              <a:defRPr/>
            </a:pPr>
            <a:r>
              <a:rPr lang="en-US" sz="2800" b="1" dirty="0">
                <a:solidFill>
                  <a:srgbClr val="C00000"/>
                </a:solidFill>
              </a:rPr>
              <a:t>Maintenance of existing programs</a:t>
            </a:r>
          </a:p>
          <a:p>
            <a:pPr lvl="1" eaLnBrk="1" hangingPunct="1">
              <a:defRPr/>
            </a:pPr>
            <a:endParaRPr lang="en-US" sz="2800" dirty="0"/>
          </a:p>
        </p:txBody>
      </p:sp>
      <p:sp>
        <p:nvSpPr>
          <p:cNvPr id="6" name="Slide Number Placeholder 5"/>
          <p:cNvSpPr>
            <a:spLocks noGrp="1"/>
          </p:cNvSpPr>
          <p:nvPr>
            <p:ph type="sldNum" sz="quarter" idx="12"/>
          </p:nvPr>
        </p:nvSpPr>
        <p:spPr/>
        <p:txBody>
          <a:bodyPr/>
          <a:lstStyle/>
          <a:p>
            <a:pPr>
              <a:defRPr/>
            </a:pPr>
            <a:fld id="{93341149-E495-49A7-AC03-D33E54BA1226}" type="slidenum">
              <a:rPr lang="en-US" smtClean="0"/>
              <a:pPr>
                <a:defRPr/>
              </a:pPr>
              <a:t>6</a:t>
            </a:fld>
            <a:endParaRPr lang="en-US" dirty="0"/>
          </a:p>
        </p:txBody>
      </p:sp>
      <p:sp>
        <p:nvSpPr>
          <p:cNvPr id="7" name="Footer Placeholder 6"/>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685800" y="881063"/>
            <a:ext cx="7772400" cy="1371600"/>
          </a:xfrm>
        </p:spPr>
        <p:txBody>
          <a:bodyPr>
            <a:normAutofit fontScale="90000"/>
          </a:bodyPr>
          <a:lstStyle/>
          <a:p>
            <a:pPr eaLnBrk="1" fontAlgn="auto" hangingPunct="1">
              <a:spcAft>
                <a:spcPts val="0"/>
              </a:spcAft>
              <a:defRPr/>
            </a:pPr>
            <a:r>
              <a:rPr lang="en-US" dirty="0"/>
              <a:t>What Types of Budget Items can Generally be Considered Eligible?</a:t>
            </a:r>
          </a:p>
        </p:txBody>
      </p:sp>
      <p:sp>
        <p:nvSpPr>
          <p:cNvPr id="19459" name="Rectangle 3"/>
          <p:cNvSpPr>
            <a:spLocks noGrp="1" noChangeArrowheads="1"/>
          </p:cNvSpPr>
          <p:nvPr>
            <p:ph idx="1"/>
          </p:nvPr>
        </p:nvSpPr>
        <p:spPr>
          <a:xfrm>
            <a:off x="789940" y="2650808"/>
            <a:ext cx="7564120" cy="3243897"/>
          </a:xfrm>
        </p:spPr>
        <p:txBody>
          <a:bodyPr/>
          <a:lstStyle/>
          <a:p>
            <a:pPr marL="342900" lvl="2" indent="-342900">
              <a:buFont typeface="Wingdings" panose="05000000000000000000" pitchFamily="2" charset="2"/>
              <a:buChar char="v"/>
            </a:pPr>
            <a:r>
              <a:rPr lang="en-US" sz="2000" b="1" dirty="0">
                <a:solidFill>
                  <a:srgbClr val="0070C0"/>
                </a:solidFill>
              </a:rPr>
              <a:t>OBJECT CODE 1000: </a:t>
            </a:r>
            <a:r>
              <a:rPr lang="en-US" sz="2000" dirty="0"/>
              <a:t>Stipends</a:t>
            </a:r>
          </a:p>
          <a:p>
            <a:pPr marL="342900" lvl="2" indent="-342900">
              <a:buFont typeface="Wingdings" panose="05000000000000000000" pitchFamily="2" charset="2"/>
              <a:buChar char="v"/>
            </a:pPr>
            <a:r>
              <a:rPr lang="en-US" sz="2000" b="1" dirty="0">
                <a:solidFill>
                  <a:srgbClr val="0070C0"/>
                </a:solidFill>
              </a:rPr>
              <a:t>OBJECT CODE 2000: </a:t>
            </a:r>
            <a:r>
              <a:rPr lang="en-US" sz="2000" dirty="0"/>
              <a:t>Classified Hourly (no permanent)</a:t>
            </a:r>
          </a:p>
          <a:p>
            <a:pPr marL="342900" lvl="2" indent="-342900">
              <a:buFont typeface="Wingdings" panose="05000000000000000000" pitchFamily="2" charset="2"/>
              <a:buChar char="v"/>
            </a:pPr>
            <a:r>
              <a:rPr lang="en-US" sz="2000" b="1" dirty="0">
                <a:solidFill>
                  <a:srgbClr val="0070C0"/>
                </a:solidFill>
              </a:rPr>
              <a:t>OBJECT CODE 4000: </a:t>
            </a:r>
            <a:r>
              <a:rPr lang="en-US" sz="2000" dirty="0"/>
              <a:t>Instructional Materials</a:t>
            </a:r>
            <a:endParaRPr lang="en-US" sz="1800" b="1" dirty="0"/>
          </a:p>
          <a:p>
            <a:pPr marL="342900" lvl="2" indent="-342900">
              <a:buFont typeface="Wingdings" panose="05000000000000000000" pitchFamily="2" charset="2"/>
              <a:buChar char="v"/>
            </a:pPr>
            <a:r>
              <a:rPr lang="en-US" sz="2000" b="1" dirty="0">
                <a:solidFill>
                  <a:srgbClr val="0070C0"/>
                </a:solidFill>
              </a:rPr>
              <a:t>OBJECT CODE 5000: </a:t>
            </a:r>
            <a:r>
              <a:rPr lang="en-US" sz="2000" dirty="0"/>
              <a:t>Fees, Local Travel, Field Trips, Outreach</a:t>
            </a:r>
            <a:endParaRPr lang="en-US" sz="1800" b="1" dirty="0"/>
          </a:p>
          <a:p>
            <a:pPr marL="342900" lvl="2" indent="-342900">
              <a:buFont typeface="Wingdings" panose="05000000000000000000" pitchFamily="2" charset="2"/>
              <a:buChar char="v"/>
            </a:pPr>
            <a:r>
              <a:rPr lang="en-US" sz="2000" b="1" dirty="0">
                <a:solidFill>
                  <a:srgbClr val="0070C0"/>
                </a:solidFill>
              </a:rPr>
              <a:t>OBJECT CODE 6000: </a:t>
            </a:r>
            <a:r>
              <a:rPr lang="en-US" sz="2000" dirty="0"/>
              <a:t>Instructional Equipment </a:t>
            </a:r>
            <a:endParaRPr lang="en-US" sz="1800" b="1" dirty="0"/>
          </a:p>
          <a:p>
            <a:pPr eaLnBrk="1" hangingPunct="1">
              <a:lnSpc>
                <a:spcPct val="90000"/>
              </a:lnSpc>
              <a:buFont typeface="Wingdings 2" pitchFamily="18" charset="2"/>
              <a:buNone/>
            </a:pPr>
            <a:endParaRPr lang="en-US" sz="2400" dirty="0"/>
          </a:p>
        </p:txBody>
      </p:sp>
      <p:sp>
        <p:nvSpPr>
          <p:cNvPr id="6" name="Slide Number Placeholder 5"/>
          <p:cNvSpPr>
            <a:spLocks noGrp="1"/>
          </p:cNvSpPr>
          <p:nvPr>
            <p:ph type="sldNum" sz="quarter" idx="12"/>
          </p:nvPr>
        </p:nvSpPr>
        <p:spPr/>
        <p:txBody>
          <a:bodyPr/>
          <a:lstStyle/>
          <a:p>
            <a:pPr>
              <a:defRPr/>
            </a:pPr>
            <a:fld id="{93341149-E495-49A7-AC03-D33E54BA1226}" type="slidenum">
              <a:rPr lang="en-US" smtClean="0"/>
              <a:pPr>
                <a:defRPr/>
              </a:pPr>
              <a:t>7</a:t>
            </a:fld>
            <a:endParaRPr lang="en-US" dirty="0"/>
          </a:p>
        </p:txBody>
      </p:sp>
      <p:sp>
        <p:nvSpPr>
          <p:cNvPr id="7" name="Footer Placeholder 6"/>
          <p:cNvSpPr>
            <a:spLocks noGrp="1"/>
          </p:cNvSpPr>
          <p:nvPr>
            <p:ph type="ftr" sz="quarter" idx="11"/>
          </p:nvPr>
        </p:nvSpPr>
        <p:spPr/>
        <p:txBody>
          <a:bodyPr/>
          <a:lstStyle/>
          <a:p>
            <a:pPr>
              <a:defRPr/>
            </a:pPr>
            <a:r>
              <a:rPr lang="en-US" b="1">
                <a:latin typeface="Constantia" panose="02030602050306030303" pitchFamily="18" charset="0"/>
              </a:rPr>
              <a:t>Career Technical Education</a:t>
            </a:r>
          </a:p>
          <a:p>
            <a:pPr>
              <a:defRPr/>
            </a:pPr>
            <a:r>
              <a:rPr lang="en-US" i="1">
                <a:latin typeface="Constantia" panose="02030602050306030303" pitchFamily="18" charset="0"/>
              </a:rPr>
              <a:t>Enhancing quality career and technical education for all California's community college students. </a:t>
            </a:r>
            <a:endParaRPr lang="en-US" i="1" dirty="0">
              <a:latin typeface="Constantia" panose="020306020503060303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81000" y="947738"/>
            <a:ext cx="8458200" cy="1020926"/>
          </a:xfrm>
        </p:spPr>
        <p:txBody>
          <a:bodyPr>
            <a:normAutofit/>
          </a:bodyPr>
          <a:lstStyle/>
          <a:p>
            <a:pPr eaLnBrk="1" fontAlgn="auto" hangingPunct="1">
              <a:spcAft>
                <a:spcPts val="0"/>
              </a:spcAft>
              <a:defRPr/>
            </a:pPr>
            <a:r>
              <a:rPr lang="en-US" dirty="0"/>
              <a:t>Types of Costs are </a:t>
            </a:r>
            <a:r>
              <a:rPr lang="en-US" b="1" u="sng" dirty="0">
                <a:solidFill>
                  <a:srgbClr val="C00000"/>
                </a:solidFill>
                <a:effectLst>
                  <a:outerShdw blurRad="38100" dist="38100" dir="2700000" algn="tl">
                    <a:srgbClr val="000000">
                      <a:alpha val="43137"/>
                    </a:srgbClr>
                  </a:outerShdw>
                </a:effectLst>
              </a:rPr>
              <a:t>NOT</a:t>
            </a:r>
            <a:r>
              <a:rPr lang="en-US" dirty="0"/>
              <a:t> Eligible</a:t>
            </a:r>
          </a:p>
        </p:txBody>
      </p:sp>
      <p:sp>
        <p:nvSpPr>
          <p:cNvPr id="20483" name="Rectangle 3"/>
          <p:cNvSpPr>
            <a:spLocks noGrp="1" noChangeArrowheads="1"/>
          </p:cNvSpPr>
          <p:nvPr>
            <p:ph sz="half" idx="1"/>
          </p:nvPr>
        </p:nvSpPr>
        <p:spPr>
          <a:xfrm>
            <a:off x="304800" y="2350741"/>
            <a:ext cx="4191000" cy="3734175"/>
          </a:xfrm>
        </p:spPr>
        <p:txBody>
          <a:bodyPr/>
          <a:lstStyle/>
          <a:p>
            <a:pPr marL="457200" indent="-457200" eaLnBrk="1" hangingPunct="1">
              <a:spcBef>
                <a:spcPct val="0"/>
              </a:spcBef>
              <a:buFont typeface="Wingdings 2" pitchFamily="18" charset="2"/>
              <a:buNone/>
            </a:pPr>
            <a:r>
              <a:rPr lang="en-US" sz="2000" dirty="0"/>
              <a:t>1.	Student expenses or direct assistance to students *</a:t>
            </a:r>
          </a:p>
          <a:p>
            <a:pPr marL="457200" indent="-457200" eaLnBrk="1" hangingPunct="1">
              <a:buFont typeface="Wingdings 2" pitchFamily="18" charset="2"/>
              <a:buNone/>
            </a:pPr>
            <a:r>
              <a:rPr lang="en-US" sz="2000" dirty="0"/>
              <a:t>2.	Entertainment</a:t>
            </a:r>
          </a:p>
          <a:p>
            <a:pPr marL="457200" indent="-457200" eaLnBrk="1" hangingPunct="1">
              <a:buFont typeface="Wingdings 2" pitchFamily="18" charset="2"/>
              <a:buNone/>
            </a:pPr>
            <a:r>
              <a:rPr lang="en-US" sz="2000" dirty="0"/>
              <a:t>3.	Awards and memorabilia</a:t>
            </a:r>
          </a:p>
          <a:p>
            <a:pPr marL="457200" indent="-457200" eaLnBrk="1" hangingPunct="1">
              <a:spcBef>
                <a:spcPts val="600"/>
              </a:spcBef>
              <a:buFont typeface="Wingdings 2" pitchFamily="18" charset="2"/>
              <a:buNone/>
            </a:pPr>
            <a:r>
              <a:rPr lang="en-US" sz="2000" dirty="0"/>
              <a:t>4.	Individual memberships</a:t>
            </a:r>
          </a:p>
          <a:p>
            <a:pPr marL="457200" indent="-457200" eaLnBrk="1" hangingPunct="1">
              <a:buFont typeface="Wingdings 2" pitchFamily="18" charset="2"/>
              <a:buNone/>
            </a:pPr>
            <a:r>
              <a:rPr lang="en-US" sz="2000" dirty="0"/>
              <a:t>5.	Membership with orgs. that lobby</a:t>
            </a:r>
          </a:p>
          <a:p>
            <a:pPr marL="457200" indent="-457200" eaLnBrk="1" hangingPunct="1">
              <a:buFont typeface="Wingdings 2" pitchFamily="18" charset="2"/>
              <a:buNone/>
            </a:pPr>
            <a:r>
              <a:rPr lang="en-US" sz="2000" dirty="0"/>
              <a:t>6.	College tuition, fees, books</a:t>
            </a:r>
          </a:p>
          <a:p>
            <a:pPr marL="457200" indent="-457200" eaLnBrk="1" hangingPunct="1">
              <a:buFont typeface="Wingdings 2" pitchFamily="18" charset="2"/>
              <a:buNone/>
            </a:pPr>
            <a:r>
              <a:rPr lang="en-US" sz="2000" dirty="0"/>
              <a:t>7.	Fines and penalties</a:t>
            </a:r>
          </a:p>
          <a:p>
            <a:pPr marL="457200" indent="-457200" eaLnBrk="1" hangingPunct="1">
              <a:buFont typeface="Wingdings 2" pitchFamily="18" charset="2"/>
              <a:buNone/>
            </a:pPr>
            <a:r>
              <a:rPr lang="en-US" sz="2000" dirty="0"/>
              <a:t>8.	Insurance/self-insurance</a:t>
            </a:r>
          </a:p>
        </p:txBody>
      </p:sp>
      <p:sp>
        <p:nvSpPr>
          <p:cNvPr id="22533" name="Rectangle 4"/>
          <p:cNvSpPr>
            <a:spLocks noGrp="1" noChangeArrowheads="1"/>
          </p:cNvSpPr>
          <p:nvPr>
            <p:ph sz="half" idx="2"/>
          </p:nvPr>
        </p:nvSpPr>
        <p:spPr>
          <a:xfrm>
            <a:off x="4648200" y="2235200"/>
            <a:ext cx="4191000" cy="4033606"/>
          </a:xfrm>
        </p:spPr>
        <p:txBody>
          <a:bodyPr>
            <a:normAutofit fontScale="85000" lnSpcReduction="20000"/>
          </a:bodyPr>
          <a:lstStyle/>
          <a:p>
            <a:pPr marL="457200" indent="-457200" eaLnBrk="1" fontAlgn="auto" hangingPunct="1">
              <a:lnSpc>
                <a:spcPct val="120000"/>
              </a:lnSpc>
              <a:spcBef>
                <a:spcPts val="1200"/>
              </a:spcBef>
              <a:spcAft>
                <a:spcPts val="0"/>
              </a:spcAft>
              <a:buClr>
                <a:schemeClr val="accent3"/>
              </a:buClr>
              <a:buFont typeface="Wingdings 2" pitchFamily="18" charset="2"/>
              <a:buNone/>
              <a:defRPr/>
            </a:pPr>
            <a:r>
              <a:rPr lang="en-US" sz="2400" dirty="0"/>
              <a:t>9.</a:t>
            </a:r>
            <a:r>
              <a:rPr lang="en-US" sz="3300" dirty="0"/>
              <a:t>	</a:t>
            </a:r>
            <a:r>
              <a:rPr lang="en-US" sz="2400" dirty="0"/>
              <a:t>Expenses that supplant</a:t>
            </a:r>
          </a:p>
          <a:p>
            <a:pPr marL="457200" indent="-457200" eaLnBrk="1" fontAlgn="auto" hangingPunct="1">
              <a:lnSpc>
                <a:spcPct val="90000"/>
              </a:lnSpc>
              <a:spcBef>
                <a:spcPts val="1200"/>
              </a:spcBef>
              <a:spcAft>
                <a:spcPts val="0"/>
              </a:spcAft>
              <a:buClr>
                <a:schemeClr val="accent3"/>
              </a:buClr>
              <a:buFont typeface="Wingdings 2" pitchFamily="18" charset="2"/>
              <a:buNone/>
              <a:defRPr/>
            </a:pPr>
            <a:r>
              <a:rPr lang="en-US" sz="2400" dirty="0"/>
              <a:t>10.	Audits, except single audit</a:t>
            </a:r>
          </a:p>
          <a:p>
            <a:pPr marL="457200" indent="-457200" eaLnBrk="1" fontAlgn="auto" hangingPunct="1">
              <a:lnSpc>
                <a:spcPct val="90000"/>
              </a:lnSpc>
              <a:spcBef>
                <a:spcPts val="1200"/>
              </a:spcBef>
              <a:spcAft>
                <a:spcPts val="0"/>
              </a:spcAft>
              <a:buClr>
                <a:schemeClr val="accent3"/>
              </a:buClr>
              <a:buFont typeface="Wingdings 2" pitchFamily="18" charset="2"/>
              <a:buNone/>
              <a:defRPr/>
            </a:pPr>
            <a:r>
              <a:rPr lang="en-US" sz="2400" dirty="0"/>
              <a:t>11.	Contributions and donations</a:t>
            </a:r>
          </a:p>
          <a:p>
            <a:pPr marL="457200" indent="-457200" eaLnBrk="1" fontAlgn="auto" hangingPunct="1">
              <a:lnSpc>
                <a:spcPct val="90000"/>
              </a:lnSpc>
              <a:spcBef>
                <a:spcPts val="1200"/>
              </a:spcBef>
              <a:spcAft>
                <a:spcPts val="0"/>
              </a:spcAft>
              <a:buClr>
                <a:schemeClr val="accent3"/>
              </a:buClr>
              <a:buFont typeface="Wingdings 2" pitchFamily="18" charset="2"/>
              <a:buNone/>
              <a:defRPr/>
            </a:pPr>
            <a:r>
              <a:rPr lang="en-US" sz="2400" dirty="0"/>
              <a:t>12.	Contingencies</a:t>
            </a:r>
          </a:p>
          <a:p>
            <a:pPr marL="457200" indent="-457200" eaLnBrk="1" fontAlgn="auto" hangingPunct="1">
              <a:lnSpc>
                <a:spcPct val="90000"/>
              </a:lnSpc>
              <a:spcBef>
                <a:spcPts val="1200"/>
              </a:spcBef>
              <a:spcAft>
                <a:spcPts val="0"/>
              </a:spcAft>
              <a:buClr>
                <a:schemeClr val="accent3"/>
              </a:buClr>
              <a:buFont typeface="Wingdings 2" pitchFamily="18" charset="2"/>
              <a:buNone/>
              <a:defRPr/>
            </a:pPr>
            <a:r>
              <a:rPr lang="en-US" sz="2400" dirty="0"/>
              <a:t>13.	Facilities and furniture *</a:t>
            </a:r>
          </a:p>
          <a:p>
            <a:pPr marL="457200" indent="-457200" eaLnBrk="1" fontAlgn="auto" hangingPunct="1">
              <a:lnSpc>
                <a:spcPct val="90000"/>
              </a:lnSpc>
              <a:spcBef>
                <a:spcPts val="1200"/>
              </a:spcBef>
              <a:spcAft>
                <a:spcPts val="0"/>
              </a:spcAft>
              <a:buClr>
                <a:schemeClr val="accent3"/>
              </a:buClr>
              <a:buFont typeface="Wingdings 2" pitchFamily="18" charset="2"/>
              <a:buNone/>
              <a:defRPr/>
            </a:pPr>
            <a:r>
              <a:rPr lang="en-US" sz="2400" dirty="0"/>
              <a:t>14.	General advertising</a:t>
            </a:r>
          </a:p>
          <a:p>
            <a:pPr marL="457200" indent="-457200" eaLnBrk="1" fontAlgn="auto" hangingPunct="1">
              <a:lnSpc>
                <a:spcPct val="90000"/>
              </a:lnSpc>
              <a:spcBef>
                <a:spcPts val="1200"/>
              </a:spcBef>
              <a:spcAft>
                <a:spcPts val="0"/>
              </a:spcAft>
              <a:buClr>
                <a:schemeClr val="accent3"/>
              </a:buClr>
              <a:buFont typeface="Wingdings 2" pitchFamily="18" charset="2"/>
              <a:buNone/>
              <a:defRPr/>
            </a:pPr>
            <a:r>
              <a:rPr lang="en-US" sz="2400" dirty="0"/>
              <a:t>15.	Alcohol</a:t>
            </a:r>
          </a:p>
          <a:p>
            <a:pPr marL="457200" indent="-457200" eaLnBrk="1" fontAlgn="auto" hangingPunct="1">
              <a:lnSpc>
                <a:spcPct val="90000"/>
              </a:lnSpc>
              <a:spcBef>
                <a:spcPts val="1200"/>
              </a:spcBef>
              <a:spcAft>
                <a:spcPts val="0"/>
              </a:spcAft>
              <a:buClr>
                <a:schemeClr val="accent3"/>
              </a:buClr>
              <a:buFont typeface="Wingdings 2" pitchFamily="18" charset="2"/>
              <a:buNone/>
              <a:defRPr/>
            </a:pPr>
            <a:r>
              <a:rPr lang="en-US" sz="2400" dirty="0"/>
              <a:t>16.	Fund raising</a:t>
            </a:r>
          </a:p>
          <a:p>
            <a:pPr marL="457200" indent="-457200" eaLnBrk="1" fontAlgn="auto" hangingPunct="1">
              <a:lnSpc>
                <a:spcPct val="90000"/>
              </a:lnSpc>
              <a:spcBef>
                <a:spcPts val="1200"/>
              </a:spcBef>
              <a:spcAft>
                <a:spcPts val="0"/>
              </a:spcAft>
              <a:buClr>
                <a:schemeClr val="accent3"/>
              </a:buClr>
              <a:buFont typeface="Wingdings 2" pitchFamily="18" charset="2"/>
              <a:buNone/>
              <a:defRPr/>
            </a:pPr>
            <a:r>
              <a:rPr lang="en-US" sz="2400" dirty="0"/>
              <a:t>17.	General administration</a:t>
            </a:r>
          </a:p>
          <a:p>
            <a:pPr marL="457200" indent="-457200" eaLnBrk="1" fontAlgn="auto" hangingPunct="1">
              <a:lnSpc>
                <a:spcPct val="90000"/>
              </a:lnSpc>
              <a:spcAft>
                <a:spcPts val="0"/>
              </a:spcAft>
              <a:buClr>
                <a:schemeClr val="accent3"/>
              </a:buClr>
              <a:buFont typeface="Wingdings 2"/>
              <a:buNone/>
              <a:defRPr/>
            </a:pPr>
            <a:endParaRPr lang="en-US" sz="2300" dirty="0"/>
          </a:p>
          <a:p>
            <a:pPr marL="457200" indent="-457200" eaLnBrk="1" fontAlgn="auto" hangingPunct="1">
              <a:lnSpc>
                <a:spcPct val="90000"/>
              </a:lnSpc>
              <a:spcAft>
                <a:spcPts val="0"/>
              </a:spcAft>
              <a:buClr>
                <a:schemeClr val="accent3"/>
              </a:buClr>
              <a:buFontTx/>
              <a:buNone/>
              <a:defRPr/>
            </a:pPr>
            <a:r>
              <a:rPr lang="en-US" sz="2000" dirty="0"/>
              <a:t> </a:t>
            </a:r>
            <a:r>
              <a:rPr lang="en-US" sz="2300" b="1" dirty="0"/>
              <a:t>*See Notes Page for clarification</a:t>
            </a:r>
          </a:p>
        </p:txBody>
      </p:sp>
      <p:sp>
        <p:nvSpPr>
          <p:cNvPr id="7" name="Slide Number Placeholder 6"/>
          <p:cNvSpPr>
            <a:spLocks noGrp="1"/>
          </p:cNvSpPr>
          <p:nvPr>
            <p:ph type="sldNum" sz="quarter" idx="12"/>
          </p:nvPr>
        </p:nvSpPr>
        <p:spPr/>
        <p:txBody>
          <a:bodyPr/>
          <a:lstStyle/>
          <a:p>
            <a:pPr>
              <a:defRPr/>
            </a:pPr>
            <a:fld id="{0EB274D0-4F65-44CF-8E04-6CDB139B6C1A}" type="slidenum">
              <a:rPr lang="en-US" smtClean="0"/>
              <a:pPr>
                <a:defRPr/>
              </a:pPr>
              <a:t>8</a:t>
            </a:fld>
            <a:endParaRPr lang="en-US" dirty="0"/>
          </a:p>
        </p:txBody>
      </p:sp>
      <p:sp>
        <p:nvSpPr>
          <p:cNvPr id="10" name="Footer Placeholder 9"/>
          <p:cNvSpPr>
            <a:spLocks noGrp="1"/>
          </p:cNvSpPr>
          <p:nvPr>
            <p:ph type="ftr" sz="quarter" idx="11"/>
          </p:nvPr>
        </p:nvSpPr>
        <p:spPr/>
        <p:txBody>
          <a:bodyPr/>
          <a:lstStyle/>
          <a:p>
            <a:pPr>
              <a:defRPr/>
            </a:pPr>
            <a:r>
              <a:rPr lang="en-US" b="1" i="0">
                <a:solidFill>
                  <a:srgbClr val="04617B">
                    <a:shade val="90000"/>
                  </a:srgbClr>
                </a:solidFill>
                <a:latin typeface="Constantia" panose="02030602050306030303" pitchFamily="18" charset="0"/>
              </a:rPr>
              <a:t>Career Technical Education</a:t>
            </a:r>
          </a:p>
          <a:p>
            <a:pPr>
              <a:defRPr/>
            </a:pPr>
            <a:r>
              <a:rPr lang="en-US">
                <a:solidFill>
                  <a:srgbClr val="04617B">
                    <a:shade val="90000"/>
                  </a:srgbClr>
                </a:solidFill>
                <a:latin typeface="Constantia" panose="02030602050306030303" pitchFamily="18" charset="0"/>
              </a:rPr>
              <a:t>Enhancing quality career and technical education for all California's community college students.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830263"/>
            <a:ext cx="7905565" cy="1049337"/>
          </a:xfrm>
        </p:spPr>
        <p:txBody>
          <a:bodyPr/>
          <a:lstStyle/>
          <a:p>
            <a:pPr eaLnBrk="1" hangingPunct="1"/>
            <a:r>
              <a:rPr lang="en-US" sz="3600" dirty="0"/>
              <a:t>What are the Six Requirements for Uses of</a:t>
            </a:r>
            <a:br>
              <a:rPr lang="en-US" sz="3600" dirty="0"/>
            </a:br>
            <a:r>
              <a:rPr lang="en-US" sz="3600" dirty="0"/>
              <a:t>Perkins V? </a:t>
            </a:r>
          </a:p>
        </p:txBody>
      </p:sp>
      <p:sp>
        <p:nvSpPr>
          <p:cNvPr id="3" name="Content Placeholder 2"/>
          <p:cNvSpPr>
            <a:spLocks noGrp="1"/>
          </p:cNvSpPr>
          <p:nvPr>
            <p:ph sz="half" idx="1"/>
          </p:nvPr>
        </p:nvSpPr>
        <p:spPr>
          <a:xfrm>
            <a:off x="457199" y="2133600"/>
            <a:ext cx="8229601" cy="4105154"/>
          </a:xfrm>
        </p:spPr>
        <p:txBody>
          <a:bodyPr>
            <a:normAutofit lnSpcReduction="10000"/>
          </a:bodyPr>
          <a:lstStyle/>
          <a:p>
            <a:pPr marL="457200" indent="-457200" eaLnBrk="1" hangingPunct="1">
              <a:spcBef>
                <a:spcPts val="300"/>
              </a:spcBef>
              <a:buClrTx/>
              <a:buFont typeface="+mj-lt"/>
              <a:buAutoNum type="arabicPeriod"/>
              <a:defRPr/>
            </a:pPr>
            <a:r>
              <a:rPr lang="en-US" sz="1800" dirty="0"/>
              <a:t>Provide career exploration and career development activities through an organized, systemic framework designed to aid students before enrolling and while participating in a CTE program, in making informed decisions about future education, career education and programs of study, </a:t>
            </a:r>
            <a:r>
              <a:rPr lang="en-US" sz="1800" dirty="0">
                <a:highlight>
                  <a:srgbClr val="FFFF00"/>
                </a:highlight>
              </a:rPr>
              <a:t>which may include</a:t>
            </a:r>
            <a:r>
              <a:rPr lang="en-US" sz="1800" dirty="0"/>
              <a:t>: </a:t>
            </a:r>
          </a:p>
          <a:p>
            <a:pPr marL="1096963" lvl="1" indent="-457200" eaLnBrk="1" hangingPunct="1">
              <a:spcBef>
                <a:spcPts val="300"/>
              </a:spcBef>
              <a:buClrTx/>
              <a:buFont typeface="Wingdings" panose="05000000000000000000" pitchFamily="2" charset="2"/>
              <a:buChar char="q"/>
              <a:defRPr/>
            </a:pPr>
            <a:r>
              <a:rPr lang="en-US" sz="1800" dirty="0"/>
              <a:t>Introductory courses or activities focused on career exploration and career awareness</a:t>
            </a:r>
          </a:p>
          <a:p>
            <a:pPr marL="1096963" lvl="1" indent="-457200" eaLnBrk="1" hangingPunct="1">
              <a:spcBef>
                <a:spcPts val="300"/>
              </a:spcBef>
              <a:buClrTx/>
              <a:buFont typeface="Wingdings" panose="05000000000000000000" pitchFamily="2" charset="2"/>
              <a:buChar char="q"/>
              <a:defRPr/>
            </a:pPr>
            <a:r>
              <a:rPr lang="en-US" sz="1800" dirty="0"/>
              <a:t>Career and Labor Market Information on occupational supply and demand, education requirements, employment sectors, etc.</a:t>
            </a:r>
          </a:p>
          <a:p>
            <a:pPr marL="1096963" lvl="1" indent="-457200" eaLnBrk="1" hangingPunct="1">
              <a:spcBef>
                <a:spcPts val="300"/>
              </a:spcBef>
              <a:buClrTx/>
              <a:buFont typeface="Wingdings" panose="05000000000000000000" pitchFamily="2" charset="2"/>
              <a:buChar char="q"/>
              <a:defRPr/>
            </a:pPr>
            <a:r>
              <a:rPr lang="en-US" sz="1800" dirty="0"/>
              <a:t>Activities related to student graduation and career plans </a:t>
            </a:r>
          </a:p>
          <a:p>
            <a:pPr marL="1096963" lvl="1" indent="-457200" eaLnBrk="1" hangingPunct="1">
              <a:spcBef>
                <a:spcPts val="300"/>
              </a:spcBef>
              <a:buClrTx/>
              <a:buFont typeface="Wingdings" panose="05000000000000000000" pitchFamily="2" charset="2"/>
              <a:buChar char="q"/>
              <a:defRPr/>
            </a:pPr>
            <a:r>
              <a:rPr lang="en-US" sz="1800" dirty="0"/>
              <a:t>Career guidance and academic counseling on postsecondary education and career options</a:t>
            </a:r>
          </a:p>
          <a:p>
            <a:pPr marL="1096963" lvl="1" indent="-457200" eaLnBrk="1" hangingPunct="1">
              <a:spcBef>
                <a:spcPts val="300"/>
              </a:spcBef>
              <a:buClrTx/>
              <a:buFont typeface="Wingdings" panose="05000000000000000000" pitchFamily="2" charset="2"/>
              <a:buChar char="q"/>
              <a:defRPr/>
            </a:pPr>
            <a:r>
              <a:rPr lang="en-US" sz="1800" dirty="0"/>
              <a:t>Activities that assist students to make informed decisions about education and employment goals</a:t>
            </a:r>
          </a:p>
          <a:p>
            <a:pPr marL="1096963" lvl="1" indent="-457200" eaLnBrk="1" hangingPunct="1">
              <a:spcBef>
                <a:spcPts val="300"/>
              </a:spcBef>
              <a:buClrTx/>
              <a:buFont typeface="Wingdings" panose="05000000000000000000" pitchFamily="2" charset="2"/>
              <a:buChar char="q"/>
              <a:defRPr/>
            </a:pPr>
            <a:r>
              <a:rPr lang="en-US" sz="1800" dirty="0"/>
              <a:t>Understanding of an Industry</a:t>
            </a:r>
          </a:p>
        </p:txBody>
      </p:sp>
      <p:sp>
        <p:nvSpPr>
          <p:cNvPr id="9" name="Slide Number Placeholder 8"/>
          <p:cNvSpPr>
            <a:spLocks noGrp="1"/>
          </p:cNvSpPr>
          <p:nvPr>
            <p:ph type="sldNum" sz="quarter" idx="12"/>
          </p:nvPr>
        </p:nvSpPr>
        <p:spPr/>
        <p:txBody>
          <a:bodyPr/>
          <a:lstStyle/>
          <a:p>
            <a:pPr>
              <a:defRPr/>
            </a:pPr>
            <a:fld id="{0EB274D0-4F65-44CF-8E04-6CDB139B6C1A}" type="slidenum">
              <a:rPr lang="en-US" smtClean="0"/>
              <a:pPr>
                <a:defRPr/>
              </a:pPr>
              <a:t>9</a:t>
            </a:fld>
            <a:endParaRPr lang="en-US" dirty="0"/>
          </a:p>
        </p:txBody>
      </p:sp>
      <p:sp>
        <p:nvSpPr>
          <p:cNvPr id="10" name="Footer Placeholder 9"/>
          <p:cNvSpPr>
            <a:spLocks noGrp="1"/>
          </p:cNvSpPr>
          <p:nvPr>
            <p:ph type="ftr" sz="quarter" idx="11"/>
          </p:nvPr>
        </p:nvSpPr>
        <p:spPr/>
        <p:txBody>
          <a:bodyPr/>
          <a:lstStyle/>
          <a:p>
            <a:pPr>
              <a:defRPr/>
            </a:pPr>
            <a:r>
              <a:rPr lang="en-US" b="1" i="0">
                <a:solidFill>
                  <a:srgbClr val="04617B">
                    <a:shade val="90000"/>
                  </a:srgbClr>
                </a:solidFill>
                <a:latin typeface="Constantia" panose="02030602050306030303" pitchFamily="18" charset="0"/>
              </a:rPr>
              <a:t>Career Technical Education</a:t>
            </a:r>
          </a:p>
          <a:p>
            <a:pPr>
              <a:defRPr/>
            </a:pPr>
            <a:r>
              <a:rPr lang="en-US">
                <a:solidFill>
                  <a:srgbClr val="04617B">
                    <a:shade val="90000"/>
                  </a:srgbClr>
                </a:solidFill>
                <a:latin typeface="Constantia" panose="02030602050306030303" pitchFamily="18" charset="0"/>
              </a:rPr>
              <a:t>Enhancing quality career and technical education for all California's community college students.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EE697A0A74C47B4674F4559DCBBDF" ma:contentTypeVersion="9" ma:contentTypeDescription="Create a new document." ma:contentTypeScope="" ma:versionID="71efa9f3a1e83a65116014457d0c13aa">
  <xsd:schema xmlns:xsd="http://www.w3.org/2001/XMLSchema" xmlns:xs="http://www.w3.org/2001/XMLSchema" xmlns:p="http://schemas.microsoft.com/office/2006/metadata/properties" xmlns:ns2="0797c91c-ebeb-4783-bab6-fccb0c33e139" targetNamespace="http://schemas.microsoft.com/office/2006/metadata/properties" ma:root="true" ma:fieldsID="010fd906883db95d9be51503aede13ce" ns2:_="">
    <xsd:import namespace="0797c91c-ebeb-4783-bab6-fccb0c33e1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7c91c-ebeb-4783-bab6-fccb0c33e1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3726A4-D554-4AEE-859C-71BFEC797A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7c91c-ebeb-4783-bab6-fccb0c33e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E72B4E-ADE3-4473-8D19-A192FAB4B62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0797c91c-ebeb-4783-bab6-fccb0c33e139"/>
    <ds:schemaRef ds:uri="http://www.w3.org/XML/1998/namespace"/>
    <ds:schemaRef ds:uri="http://purl.org/dc/dcmitype/"/>
  </ds:schemaRefs>
</ds:datastoreItem>
</file>

<file path=customXml/itemProps3.xml><?xml version="1.0" encoding="utf-8"?>
<ds:datastoreItem xmlns:ds="http://schemas.openxmlformats.org/officeDocument/2006/customXml" ds:itemID="{8D51D97F-07D4-465F-8B6A-6ADBABBC5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3110</TotalTime>
  <Words>2347</Words>
  <Application>Microsoft Office PowerPoint</Application>
  <PresentationFormat>On-screen Show (4:3)</PresentationFormat>
  <Paragraphs>296</Paragraphs>
  <Slides>20</Slides>
  <Notes>19</Notes>
  <HiddenSlides>1</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20</vt:i4>
      </vt:variant>
    </vt:vector>
  </HeadingPairs>
  <TitlesOfParts>
    <vt:vector size="33" baseType="lpstr">
      <vt:lpstr>Arial</vt:lpstr>
      <vt:lpstr>Calibri</vt:lpstr>
      <vt:lpstr>Calibri Light</vt:lpstr>
      <vt:lpstr>Constantia</vt:lpstr>
      <vt:lpstr>Times New Roman</vt:lpstr>
      <vt:lpstr>Wingdings</vt:lpstr>
      <vt:lpstr>Wingdings 2</vt:lpstr>
      <vt:lpstr>Flow</vt:lpstr>
      <vt:lpstr>3_Custom Design</vt:lpstr>
      <vt:lpstr>2_Custom Design</vt:lpstr>
      <vt:lpstr>1_Custom Design</vt:lpstr>
      <vt:lpstr>1_Flow</vt:lpstr>
      <vt:lpstr>Custom Design</vt:lpstr>
      <vt:lpstr>PowerPoint Presentation</vt:lpstr>
      <vt:lpstr>PowerPoint Presentation</vt:lpstr>
      <vt:lpstr>Carl D. Perkins Act 2020-21FY</vt:lpstr>
      <vt:lpstr>Background</vt:lpstr>
      <vt:lpstr>Purpose of Perkins V</vt:lpstr>
      <vt:lpstr>Basic Criteria for Funds</vt:lpstr>
      <vt:lpstr>What Types of Budget Items can Generally be Considered Eligible?</vt:lpstr>
      <vt:lpstr>Types of Costs are NOT Eligible</vt:lpstr>
      <vt:lpstr>What are the Six Requirements for Uses of Perkins V? </vt:lpstr>
      <vt:lpstr>What are the Six Requirements for Uses of Perkins V? </vt:lpstr>
      <vt:lpstr>What are the Six Requirements for Uses of Perkins V? </vt:lpstr>
      <vt:lpstr>What are the Requirements for Uses of Perkins V? </vt:lpstr>
      <vt:lpstr>What are the Requirements for Uses of Perkins V? </vt:lpstr>
      <vt:lpstr>What are the Six Requirements for Uses of Perkins V? </vt:lpstr>
      <vt:lpstr>Supplement, Not Supplant !!</vt:lpstr>
      <vt:lpstr>What Do Auditors Look For? *</vt:lpstr>
      <vt:lpstr>Equipment Purchase &amp; Inventory?</vt:lpstr>
      <vt:lpstr>MJC Perkins V College Process</vt:lpstr>
      <vt:lpstr>Perkins V Application</vt:lpstr>
      <vt:lpstr> MJC Team:</vt:lpstr>
    </vt:vector>
  </TitlesOfParts>
  <Company>Chancellor's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California Community Colleges</dc:creator>
  <cp:lastModifiedBy>Pedro Mendez</cp:lastModifiedBy>
  <cp:revision>295</cp:revision>
  <cp:lastPrinted>2017-04-27T15:27:20Z</cp:lastPrinted>
  <dcterms:created xsi:type="dcterms:W3CDTF">2001-01-12T20:44:42Z</dcterms:created>
  <dcterms:modified xsi:type="dcterms:W3CDTF">2020-05-14T06:06:00Z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0x0101004E2EE697A0A74C47B4674F4559DCBBDF</vt:lpwstr>
  </property>
</Properties>
</file>