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2" r:id="rId12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56" d="100"/>
          <a:sy n="56" d="100"/>
        </p:scale>
        <p:origin x="59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3163198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Small capital PROJECTS</a:t>
            </a:r>
            <a:br>
              <a:rPr lang="en-US" sz="5400" dirty="0"/>
            </a:br>
            <a:r>
              <a:rPr lang="en-US" sz="5400" dirty="0" err="1"/>
              <a:t>mjc</a:t>
            </a:r>
            <a:r>
              <a:rPr lang="en-US" sz="5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66797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8795" y="325120"/>
            <a:ext cx="8568616" cy="1706880"/>
          </a:xfrm>
        </p:spPr>
        <p:txBody>
          <a:bodyPr>
            <a:normAutofit/>
          </a:bodyPr>
          <a:lstStyle/>
          <a:p>
            <a:r>
              <a:rPr lang="en-US" sz="6000" u="sng" dirty="0"/>
              <a:t>CARPENTRY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478795" y="1991360"/>
            <a:ext cx="8567074" cy="4866640"/>
          </a:xfrm>
        </p:spPr>
        <p:txBody>
          <a:bodyPr>
            <a:normAutofit fontScale="5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Beckwith Farms Residence Roof 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Poultry/Swine Roofs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Tenaya Roof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Ag Doors 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Ansel Adams - Replace Tile Walkways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Soccer Field Path of Travel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Men’s PE Tile Replacement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Yosemite Library Carpet Replacement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Ansel Adams – Replace Roof and Skylights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9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8795" y="609600"/>
            <a:ext cx="8568616" cy="1920240"/>
          </a:xfrm>
        </p:spPr>
        <p:txBody>
          <a:bodyPr>
            <a:normAutofit/>
          </a:bodyPr>
          <a:lstStyle/>
          <a:p>
            <a:r>
              <a:rPr lang="en-US" sz="6000" u="sng" dirty="0"/>
              <a:t>electrical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478795" y="2368627"/>
            <a:ext cx="8567074" cy="3833870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Install Emergency exit lighting various buildings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Forum – Replace Fire Panels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John Muir – Replace Fire Panels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Stadium – Replace Switchgear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23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7253" y="389262"/>
            <a:ext cx="8568616" cy="2133600"/>
          </a:xfrm>
        </p:spPr>
        <p:txBody>
          <a:bodyPr>
            <a:normAutofit/>
          </a:bodyPr>
          <a:lstStyle/>
          <a:p>
            <a:r>
              <a:rPr lang="en-US" sz="6000" u="sng" dirty="0" err="1"/>
              <a:t>hvac</a:t>
            </a:r>
            <a:endParaRPr lang="en-US" sz="6000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478795" y="2379644"/>
            <a:ext cx="8567074" cy="4336971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Ansel Adams – Replace air handlers and condensers  *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Morris – Replace package units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Men’s PE – Replacement air handlers and condensers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Music – Replace Evaporative Coils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580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8794" y="488413"/>
            <a:ext cx="8568616" cy="1777267"/>
          </a:xfrm>
        </p:spPr>
        <p:txBody>
          <a:bodyPr>
            <a:normAutofit/>
          </a:bodyPr>
          <a:lstStyle/>
          <a:p>
            <a:r>
              <a:rPr lang="en-US" sz="6000" u="sng" dirty="0"/>
              <a:t>locksmith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478794" y="2588963"/>
            <a:ext cx="8725359" cy="3797145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John Muir Elevator Mechanicals  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Ansel Adams Elevator Mechanicals  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Sierra, Yosemite, Gym &amp; Founders - Door replacements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Sierra &amp; Yosemite - Access Control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071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7253" y="918072"/>
            <a:ext cx="8568616" cy="2133600"/>
          </a:xfrm>
        </p:spPr>
        <p:txBody>
          <a:bodyPr>
            <a:normAutofit/>
          </a:bodyPr>
          <a:lstStyle/>
          <a:p>
            <a:r>
              <a:rPr lang="en-US" sz="6000" u="sng" dirty="0"/>
              <a:t>plumbing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477253" y="1830636"/>
            <a:ext cx="9000781" cy="433697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Ag Sewer Line  *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Beckwith Farms – Family Residence  *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04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628953" y="1463041"/>
            <a:ext cx="9672727" cy="5394960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Replace Lighting and Ceiling at Women’s PE and 2018/Approval-Emergency Lighting at Forum Building (Approved at April 2018 meeting)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Ag Building Sewer Line Replacement (Approved at April 2018 meeting)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Replace Roof at Beckwith Farms (Approved at April 2018 meeting)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Ansel Adams HVAC (Approved at April 2018 meeting)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Ag Doors (Approved at December 2019 meeting)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FTC Pavement (Approved at December 2019 meeting)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GVM Demolition (Approved at December 2019 meeting)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Electronics/remodel for PE (Approved at December 2019 meeting)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Track Jump Relocation (Approved at December 2019 meeting)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B58E9B9-69DA-400A-B7D2-2E815F164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8953" y="523302"/>
            <a:ext cx="10015875" cy="939739"/>
          </a:xfrm>
        </p:spPr>
        <p:txBody>
          <a:bodyPr>
            <a:normAutofit/>
          </a:bodyPr>
          <a:lstStyle/>
          <a:p>
            <a:r>
              <a:rPr lang="en-US" sz="4800" u="sng" dirty="0"/>
              <a:t>Construction projects fall 2020</a:t>
            </a:r>
          </a:p>
        </p:txBody>
      </p:sp>
    </p:spTree>
    <p:extLst>
      <p:ext uri="{BB962C8B-B14F-4D97-AF65-F5344CB8AC3E}">
        <p14:creationId xmlns:p14="http://schemas.microsoft.com/office/powerpoint/2010/main" val="1646982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371600" y="1097281"/>
            <a:ext cx="9672727" cy="5102778"/>
          </a:xfrm>
        </p:spPr>
        <p:txBody>
          <a:bodyPr/>
          <a:lstStyle/>
          <a:p>
            <a:pPr algn="ctr"/>
            <a:r>
              <a:rPr lang="en-US" sz="5400" dirty="0"/>
              <a:t>Thank you to Facilities staff for their help in gathering data for these potential projects.</a:t>
            </a:r>
          </a:p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6081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F101863B293049871F81249FBB2E9F" ma:contentTypeVersion="10" ma:contentTypeDescription="Create a new document." ma:contentTypeScope="" ma:versionID="3ca169f83211b833675114e00b27a776">
  <xsd:schema xmlns:xsd="http://www.w3.org/2001/XMLSchema" xmlns:xs="http://www.w3.org/2001/XMLSchema" xmlns:p="http://schemas.microsoft.com/office/2006/metadata/properties" xmlns:ns3="b1959003-5d08-46ec-b9c6-2d1b475e5c7d" xmlns:ns4="3466c6ae-27a3-4631-9903-9ef461a0f485" targetNamespace="http://schemas.microsoft.com/office/2006/metadata/properties" ma:root="true" ma:fieldsID="11da19500c1f7744205ae3cecf698379" ns3:_="" ns4:_="">
    <xsd:import namespace="b1959003-5d08-46ec-b9c6-2d1b475e5c7d"/>
    <xsd:import namespace="3466c6ae-27a3-4631-9903-9ef461a0f48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Tags" minOccurs="0"/>
                <xsd:element ref="ns4:MediaServiceOCR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959003-5d08-46ec-b9c6-2d1b475e5c7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66c6ae-27a3-4631-9903-9ef461a0f4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2DA35F-D7BA-4FE2-9313-66DCD0E90F4B}">
  <ds:schemaRefs>
    <ds:schemaRef ds:uri="http://schemas.microsoft.com/office/2006/documentManagement/types"/>
    <ds:schemaRef ds:uri="3466c6ae-27a3-4631-9903-9ef461a0f485"/>
    <ds:schemaRef ds:uri="http://schemas.microsoft.com/office/2006/metadata/properties"/>
    <ds:schemaRef ds:uri="http://purl.org/dc/elements/1.1/"/>
    <ds:schemaRef ds:uri="b1959003-5d08-46ec-b9c6-2d1b475e5c7d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60A4022-F3A2-4251-AB8B-F77D363E24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959003-5d08-46ec-b9c6-2d1b475e5c7d"/>
    <ds:schemaRef ds:uri="3466c6ae-27a3-4631-9903-9ef461a0f4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99479C8-53E4-429E-856D-B95BA9AD85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218</TotalTime>
  <Words>261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Circuit</vt:lpstr>
      <vt:lpstr>Small capital PROJECTS mjc </vt:lpstr>
      <vt:lpstr>CARPENTRY</vt:lpstr>
      <vt:lpstr>electrical</vt:lpstr>
      <vt:lpstr>hvac</vt:lpstr>
      <vt:lpstr>locksmith</vt:lpstr>
      <vt:lpstr>plumbing</vt:lpstr>
      <vt:lpstr>Construction projects fall 2020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capital PROJECTS</dc:title>
  <dc:creator>Samantha McCarty</dc:creator>
  <cp:lastModifiedBy>Lisa Husman</cp:lastModifiedBy>
  <cp:revision>16</cp:revision>
  <cp:lastPrinted>2019-10-21T20:32:21Z</cp:lastPrinted>
  <dcterms:created xsi:type="dcterms:W3CDTF">2018-04-11T23:34:18Z</dcterms:created>
  <dcterms:modified xsi:type="dcterms:W3CDTF">2021-03-30T20:23:33Z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0x01010045F101863B293049871F81249FBB2E9F</vt:lpwstr>
  </property>
</Properties>
</file>