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Lato" panose="020B0604020202020204" charset="0"/>
      <p:regular r:id="rId14"/>
      <p:bold r:id="rId15"/>
      <p:italic r:id="rId16"/>
      <p:boldItalic r:id="rId17"/>
    </p:embeddedFont>
    <p:embeddedFont>
      <p:font typeface="Raleway" panose="020B060402020202020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5" d="100"/>
          <a:sy n="115" d="100"/>
        </p:scale>
        <p:origin x="28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77781297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63367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66380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38076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31660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17975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24008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80331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74602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38275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57066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54406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cxnSp>
        <p:nvCxnSpPr>
          <p:cNvPr id="10" name="Shape 10"/>
          <p:cNvCxnSpPr/>
          <p:nvPr/>
        </p:nvCxnSpPr>
        <p:spPr>
          <a:xfrm>
            <a:off x="2477724" y="415650"/>
            <a:ext cx="6244200" cy="0"/>
          </a:xfrm>
          <a:prstGeom prst="straightConnector1">
            <a:avLst/>
          </a:prstGeom>
          <a:noFill/>
          <a:ln w="38100" cap="flat" cmpd="sng">
            <a:solidFill>
              <a:schemeClr val="lt1"/>
            </a:solidFill>
            <a:prstDash val="solid"/>
            <a:round/>
            <a:headEnd type="none" w="med" len="med"/>
            <a:tailEnd type="none" w="med" len="med"/>
          </a:ln>
        </p:spPr>
      </p:cxnSp>
      <p:cxnSp>
        <p:nvCxnSpPr>
          <p:cNvPr id="11" name="Shape 11"/>
          <p:cNvCxnSpPr/>
          <p:nvPr/>
        </p:nvCxnSpPr>
        <p:spPr>
          <a:xfrm>
            <a:off x="2477724" y="4740000"/>
            <a:ext cx="6244200" cy="0"/>
          </a:xfrm>
          <a:prstGeom prst="straightConnector1">
            <a:avLst/>
          </a:prstGeom>
          <a:noFill/>
          <a:ln w="19050" cap="flat" cmpd="sng">
            <a:solidFill>
              <a:schemeClr val="lt1"/>
            </a:solidFill>
            <a:prstDash val="solid"/>
            <a:round/>
            <a:headEnd type="none" w="med" len="med"/>
            <a:tailEnd type="none" w="med" len="med"/>
          </a:ln>
        </p:spPr>
      </p:cxnSp>
      <p:cxnSp>
        <p:nvCxnSpPr>
          <p:cNvPr id="12" name="Shape 12"/>
          <p:cNvCxnSpPr/>
          <p:nvPr/>
        </p:nvCxnSpPr>
        <p:spPr>
          <a:xfrm>
            <a:off x="425198" y="415650"/>
            <a:ext cx="183300" cy="0"/>
          </a:xfrm>
          <a:prstGeom prst="straightConnector1">
            <a:avLst/>
          </a:prstGeom>
          <a:noFill/>
          <a:ln w="19050" cap="flat" cmpd="sng">
            <a:solidFill>
              <a:schemeClr val="lt1"/>
            </a:solidFill>
            <a:prstDash val="solid"/>
            <a:round/>
            <a:headEnd type="none" w="med" len="med"/>
            <a:tailEnd type="none" w="med" len="med"/>
          </a:ln>
        </p:spPr>
      </p:cxnSp>
      <p:sp>
        <p:nvSpPr>
          <p:cNvPr id="13" name="Shape 13"/>
          <p:cNvSpPr txBox="1">
            <a:spLocks noGrp="1"/>
          </p:cNvSpPr>
          <p:nvPr>
            <p:ph type="ctrTitle"/>
          </p:nvPr>
        </p:nvSpPr>
        <p:spPr>
          <a:xfrm>
            <a:off x="2371725" y="630225"/>
            <a:ext cx="6331500" cy="1542000"/>
          </a:xfrm>
          <a:prstGeom prst="rect">
            <a:avLst/>
          </a:prstGeom>
        </p:spPr>
        <p:txBody>
          <a:bodyPr lIns="91425" tIns="91425" rIns="91425" bIns="91425" anchor="t"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14" name="Shape 14"/>
          <p:cNvSpPr txBox="1">
            <a:spLocks noGrp="1"/>
          </p:cNvSpPr>
          <p:nvPr>
            <p:ph type="subTitle" idx="1"/>
          </p:nvPr>
        </p:nvSpPr>
        <p:spPr>
          <a:xfrm>
            <a:off x="2390266" y="3238450"/>
            <a:ext cx="6331500" cy="1241700"/>
          </a:xfrm>
          <a:prstGeom prst="rect">
            <a:avLst/>
          </a:prstGeom>
        </p:spPr>
        <p:txBody>
          <a:bodyPr lIns="91425" tIns="91425" rIns="91425" bIns="91425" anchor="b" anchorCtr="0"/>
          <a:lstStyle>
            <a:lvl1pPr lvl="0">
              <a:lnSpc>
                <a:spcPct val="100000"/>
              </a:lnSpc>
              <a:spcBef>
                <a:spcPts val="0"/>
              </a:spcBef>
              <a:spcAft>
                <a:spcPts val="0"/>
              </a:spcAft>
              <a:buClr>
                <a:schemeClr val="lt1"/>
              </a:buClr>
              <a:buNone/>
              <a:defRPr>
                <a:solidFill>
                  <a:schemeClr val="lt1"/>
                </a:solidFill>
              </a:defRPr>
            </a:lvl1pPr>
            <a:lvl2pPr lvl="1">
              <a:lnSpc>
                <a:spcPct val="100000"/>
              </a:lnSpc>
              <a:spcBef>
                <a:spcPts val="0"/>
              </a:spcBef>
              <a:spcAft>
                <a:spcPts val="0"/>
              </a:spcAft>
              <a:buClr>
                <a:schemeClr val="lt1"/>
              </a:buClr>
              <a:buSzPct val="100000"/>
              <a:buNone/>
              <a:defRPr sz="1800">
                <a:solidFill>
                  <a:schemeClr val="lt1"/>
                </a:solidFill>
              </a:defRPr>
            </a:lvl2pPr>
            <a:lvl3pPr lvl="2">
              <a:lnSpc>
                <a:spcPct val="100000"/>
              </a:lnSpc>
              <a:spcBef>
                <a:spcPts val="0"/>
              </a:spcBef>
              <a:spcAft>
                <a:spcPts val="0"/>
              </a:spcAft>
              <a:buClr>
                <a:schemeClr val="lt1"/>
              </a:buClr>
              <a:buSzPct val="100000"/>
              <a:buNone/>
              <a:defRPr sz="1800">
                <a:solidFill>
                  <a:schemeClr val="lt1"/>
                </a:solidFill>
              </a:defRPr>
            </a:lvl3pPr>
            <a:lvl4pPr lvl="3">
              <a:lnSpc>
                <a:spcPct val="100000"/>
              </a:lnSpc>
              <a:spcBef>
                <a:spcPts val="0"/>
              </a:spcBef>
              <a:spcAft>
                <a:spcPts val="0"/>
              </a:spcAft>
              <a:buClr>
                <a:schemeClr val="lt1"/>
              </a:buClr>
              <a:buSzPct val="100000"/>
              <a:buNone/>
              <a:defRPr sz="1800">
                <a:solidFill>
                  <a:schemeClr val="lt1"/>
                </a:solidFill>
              </a:defRPr>
            </a:lvl4pPr>
            <a:lvl5pPr lvl="4">
              <a:lnSpc>
                <a:spcPct val="100000"/>
              </a:lnSpc>
              <a:spcBef>
                <a:spcPts val="0"/>
              </a:spcBef>
              <a:spcAft>
                <a:spcPts val="0"/>
              </a:spcAft>
              <a:buClr>
                <a:schemeClr val="lt1"/>
              </a:buClr>
              <a:buSzPct val="100000"/>
              <a:buNone/>
              <a:defRPr sz="1800">
                <a:solidFill>
                  <a:schemeClr val="lt1"/>
                </a:solidFill>
              </a:defRPr>
            </a:lvl5pPr>
            <a:lvl6pPr lvl="5">
              <a:lnSpc>
                <a:spcPct val="100000"/>
              </a:lnSpc>
              <a:spcBef>
                <a:spcPts val="0"/>
              </a:spcBef>
              <a:spcAft>
                <a:spcPts val="0"/>
              </a:spcAft>
              <a:buClr>
                <a:schemeClr val="lt1"/>
              </a:buClr>
              <a:buSzPct val="100000"/>
              <a:buNone/>
              <a:defRPr sz="1800">
                <a:solidFill>
                  <a:schemeClr val="lt1"/>
                </a:solidFill>
              </a:defRPr>
            </a:lvl6pPr>
            <a:lvl7pPr lvl="6">
              <a:lnSpc>
                <a:spcPct val="100000"/>
              </a:lnSpc>
              <a:spcBef>
                <a:spcPts val="0"/>
              </a:spcBef>
              <a:spcAft>
                <a:spcPts val="0"/>
              </a:spcAft>
              <a:buClr>
                <a:schemeClr val="lt1"/>
              </a:buClr>
              <a:buSzPct val="100000"/>
              <a:buNone/>
              <a:defRPr sz="1800">
                <a:solidFill>
                  <a:schemeClr val="lt1"/>
                </a:solidFill>
              </a:defRPr>
            </a:lvl7pPr>
            <a:lvl8pPr lvl="7">
              <a:lnSpc>
                <a:spcPct val="100000"/>
              </a:lnSpc>
              <a:spcBef>
                <a:spcPts val="0"/>
              </a:spcBef>
              <a:spcAft>
                <a:spcPts val="0"/>
              </a:spcAft>
              <a:buClr>
                <a:schemeClr val="lt1"/>
              </a:buClr>
              <a:buSzPct val="100000"/>
              <a:buNone/>
              <a:defRPr sz="1800">
                <a:solidFill>
                  <a:schemeClr val="lt1"/>
                </a:solidFill>
              </a:defRPr>
            </a:lvl8pPr>
            <a:lvl9pPr lvl="8">
              <a:lnSpc>
                <a:spcPct val="100000"/>
              </a:lnSpc>
              <a:spcBef>
                <a:spcPts val="0"/>
              </a:spcBef>
              <a:spcAft>
                <a:spcPts val="0"/>
              </a:spcAft>
              <a:buClr>
                <a:schemeClr val="lt1"/>
              </a:buClr>
              <a:buSzPct val="100000"/>
              <a:buNone/>
              <a:defRPr sz="1800">
                <a:solidFill>
                  <a:schemeClr val="lt1"/>
                </a:solidFill>
              </a:defRPr>
            </a:lvl9pPr>
          </a:lstStyle>
          <a:p>
            <a:endParaRPr/>
          </a:p>
        </p:txBody>
      </p:sp>
      <p:sp>
        <p:nvSpPr>
          <p:cNvPr id="15" name="Shape 15"/>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60"/>
        <p:cNvGrpSpPr/>
        <p:nvPr/>
      </p:nvGrpSpPr>
      <p:grpSpPr>
        <a:xfrm>
          <a:off x="0" y="0"/>
          <a:ext cx="0" cy="0"/>
          <a:chOff x="0" y="0"/>
          <a:chExt cx="0" cy="0"/>
        </a:xfrm>
      </p:grpSpPr>
      <p:cxnSp>
        <p:nvCxnSpPr>
          <p:cNvPr id="61" name="Shape 61"/>
          <p:cNvCxnSpPr/>
          <p:nvPr/>
        </p:nvCxnSpPr>
        <p:spPr>
          <a:xfrm>
            <a:off x="425200" y="4740000"/>
            <a:ext cx="8296800" cy="0"/>
          </a:xfrm>
          <a:prstGeom prst="straightConnector1">
            <a:avLst/>
          </a:prstGeom>
          <a:noFill/>
          <a:ln w="19050" cap="flat" cmpd="sng">
            <a:solidFill>
              <a:schemeClr val="dk2"/>
            </a:solidFill>
            <a:prstDash val="solid"/>
            <a:round/>
            <a:headEnd type="none" w="med" len="med"/>
            <a:tailEnd type="none" w="med" len="med"/>
          </a:ln>
        </p:spPr>
      </p:cxnSp>
      <p:cxnSp>
        <p:nvCxnSpPr>
          <p:cNvPr id="62" name="Shape 62"/>
          <p:cNvCxnSpPr/>
          <p:nvPr/>
        </p:nvCxnSpPr>
        <p:spPr>
          <a:xfrm>
            <a:off x="425200" y="415650"/>
            <a:ext cx="8296800" cy="0"/>
          </a:xfrm>
          <a:prstGeom prst="straightConnector1">
            <a:avLst/>
          </a:prstGeom>
          <a:noFill/>
          <a:ln w="38100" cap="flat" cmpd="sng">
            <a:solidFill>
              <a:schemeClr val="dk2"/>
            </a:solidFill>
            <a:prstDash val="solid"/>
            <a:round/>
            <a:headEnd type="none" w="med" len="med"/>
            <a:tailEnd type="none" w="med" len="med"/>
          </a:ln>
        </p:spPr>
      </p:cxnSp>
      <p:sp>
        <p:nvSpPr>
          <p:cNvPr id="63" name="Shape 63"/>
          <p:cNvSpPr txBox="1">
            <a:spLocks noGrp="1"/>
          </p:cNvSpPr>
          <p:nvPr>
            <p:ph type="title"/>
          </p:nvPr>
        </p:nvSpPr>
        <p:spPr>
          <a:xfrm>
            <a:off x="853950" y="1304850"/>
            <a:ext cx="7436100" cy="1538400"/>
          </a:xfrm>
          <a:prstGeom prst="rect">
            <a:avLst/>
          </a:prstGeom>
        </p:spPr>
        <p:txBody>
          <a:bodyPr lIns="91425" tIns="91425" rIns="91425" bIns="91425" anchor="ctr" anchorCtr="0"/>
          <a:lstStyle>
            <a:lvl1pPr lvl="0" algn="ctr">
              <a:spcBef>
                <a:spcPts val="0"/>
              </a:spcBef>
              <a:buClr>
                <a:schemeClr val="dk1"/>
              </a:buClr>
              <a:buSzPct val="100000"/>
              <a:buFont typeface="Lato"/>
              <a:defRPr sz="9600">
                <a:solidFill>
                  <a:schemeClr val="dk1"/>
                </a:solidFill>
                <a:latin typeface="Lato"/>
                <a:ea typeface="Lato"/>
                <a:cs typeface="Lato"/>
                <a:sym typeface="Lato"/>
              </a:defRPr>
            </a:lvl1pPr>
            <a:lvl2pPr lvl="1" algn="ctr">
              <a:spcBef>
                <a:spcPts val="0"/>
              </a:spcBef>
              <a:buClr>
                <a:schemeClr val="dk1"/>
              </a:buClr>
              <a:buSzPct val="100000"/>
              <a:buFont typeface="Lato"/>
              <a:defRPr sz="9600">
                <a:solidFill>
                  <a:schemeClr val="dk1"/>
                </a:solidFill>
                <a:latin typeface="Lato"/>
                <a:ea typeface="Lato"/>
                <a:cs typeface="Lato"/>
                <a:sym typeface="Lato"/>
              </a:defRPr>
            </a:lvl2pPr>
            <a:lvl3pPr lvl="2" algn="ctr">
              <a:spcBef>
                <a:spcPts val="0"/>
              </a:spcBef>
              <a:buClr>
                <a:schemeClr val="dk1"/>
              </a:buClr>
              <a:buSzPct val="100000"/>
              <a:buFont typeface="Lato"/>
              <a:defRPr sz="9600">
                <a:solidFill>
                  <a:schemeClr val="dk1"/>
                </a:solidFill>
                <a:latin typeface="Lato"/>
                <a:ea typeface="Lato"/>
                <a:cs typeface="Lato"/>
                <a:sym typeface="Lato"/>
              </a:defRPr>
            </a:lvl3pPr>
            <a:lvl4pPr lvl="3" algn="ctr">
              <a:spcBef>
                <a:spcPts val="0"/>
              </a:spcBef>
              <a:buClr>
                <a:schemeClr val="dk1"/>
              </a:buClr>
              <a:buSzPct val="100000"/>
              <a:buFont typeface="Lato"/>
              <a:defRPr sz="9600">
                <a:solidFill>
                  <a:schemeClr val="dk1"/>
                </a:solidFill>
                <a:latin typeface="Lato"/>
                <a:ea typeface="Lato"/>
                <a:cs typeface="Lato"/>
                <a:sym typeface="Lato"/>
              </a:defRPr>
            </a:lvl4pPr>
            <a:lvl5pPr lvl="4" algn="ctr">
              <a:spcBef>
                <a:spcPts val="0"/>
              </a:spcBef>
              <a:buClr>
                <a:schemeClr val="dk1"/>
              </a:buClr>
              <a:buSzPct val="100000"/>
              <a:buFont typeface="Lato"/>
              <a:defRPr sz="9600">
                <a:solidFill>
                  <a:schemeClr val="dk1"/>
                </a:solidFill>
                <a:latin typeface="Lato"/>
                <a:ea typeface="Lato"/>
                <a:cs typeface="Lato"/>
                <a:sym typeface="Lato"/>
              </a:defRPr>
            </a:lvl5pPr>
            <a:lvl6pPr lvl="5" algn="ctr">
              <a:spcBef>
                <a:spcPts val="0"/>
              </a:spcBef>
              <a:buClr>
                <a:schemeClr val="dk1"/>
              </a:buClr>
              <a:buSzPct val="100000"/>
              <a:buFont typeface="Lato"/>
              <a:defRPr sz="9600">
                <a:solidFill>
                  <a:schemeClr val="dk1"/>
                </a:solidFill>
                <a:latin typeface="Lato"/>
                <a:ea typeface="Lato"/>
                <a:cs typeface="Lato"/>
                <a:sym typeface="Lato"/>
              </a:defRPr>
            </a:lvl6pPr>
            <a:lvl7pPr lvl="6" algn="ctr">
              <a:spcBef>
                <a:spcPts val="0"/>
              </a:spcBef>
              <a:buClr>
                <a:schemeClr val="dk1"/>
              </a:buClr>
              <a:buSzPct val="100000"/>
              <a:buFont typeface="Lato"/>
              <a:defRPr sz="9600">
                <a:solidFill>
                  <a:schemeClr val="dk1"/>
                </a:solidFill>
                <a:latin typeface="Lato"/>
                <a:ea typeface="Lato"/>
                <a:cs typeface="Lato"/>
                <a:sym typeface="Lato"/>
              </a:defRPr>
            </a:lvl7pPr>
            <a:lvl8pPr lvl="7" algn="ctr">
              <a:spcBef>
                <a:spcPts val="0"/>
              </a:spcBef>
              <a:buClr>
                <a:schemeClr val="dk1"/>
              </a:buClr>
              <a:buSzPct val="100000"/>
              <a:buFont typeface="Lato"/>
              <a:defRPr sz="9600">
                <a:solidFill>
                  <a:schemeClr val="dk1"/>
                </a:solidFill>
                <a:latin typeface="Lato"/>
                <a:ea typeface="Lato"/>
                <a:cs typeface="Lato"/>
                <a:sym typeface="Lato"/>
              </a:defRPr>
            </a:lvl8pPr>
            <a:lvl9pPr lvl="8" algn="ctr">
              <a:spcBef>
                <a:spcPts val="0"/>
              </a:spcBef>
              <a:buClr>
                <a:schemeClr val="dk1"/>
              </a:buClr>
              <a:buSzPct val="100000"/>
              <a:buFont typeface="Lato"/>
              <a:defRPr sz="9600">
                <a:solidFill>
                  <a:schemeClr val="dk1"/>
                </a:solidFill>
                <a:latin typeface="Lato"/>
                <a:ea typeface="Lato"/>
                <a:cs typeface="Lato"/>
                <a:sym typeface="Lato"/>
              </a:defRPr>
            </a:lvl9pPr>
          </a:lstStyle>
          <a:p>
            <a:endParaRPr/>
          </a:p>
        </p:txBody>
      </p:sp>
      <p:sp>
        <p:nvSpPr>
          <p:cNvPr id="64" name="Shape 64"/>
          <p:cNvSpPr txBox="1">
            <a:spLocks noGrp="1"/>
          </p:cNvSpPr>
          <p:nvPr>
            <p:ph type="body" idx="1"/>
          </p:nvPr>
        </p:nvSpPr>
        <p:spPr>
          <a:xfrm>
            <a:off x="853950" y="2919450"/>
            <a:ext cx="74361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65" name="Shape 65"/>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6"/>
        <p:cNvGrpSpPr/>
        <p:nvPr/>
      </p:nvGrpSpPr>
      <p:grpSpPr>
        <a:xfrm>
          <a:off x="0" y="0"/>
          <a:ext cx="0" cy="0"/>
          <a:chOff x="0" y="0"/>
          <a:chExt cx="0" cy="0"/>
        </a:xfrm>
      </p:grpSpPr>
      <p:sp>
        <p:nvSpPr>
          <p:cNvPr id="67" name="Shape 6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6"/>
        <p:cNvGrpSpPr/>
        <p:nvPr/>
      </p:nvGrpSpPr>
      <p:grpSpPr>
        <a:xfrm>
          <a:off x="0" y="0"/>
          <a:ext cx="0" cy="0"/>
          <a:chOff x="0" y="0"/>
          <a:chExt cx="0" cy="0"/>
        </a:xfrm>
      </p:grpSpPr>
      <p:cxnSp>
        <p:nvCxnSpPr>
          <p:cNvPr id="17" name="Shape 17"/>
          <p:cNvCxnSpPr/>
          <p:nvPr/>
        </p:nvCxnSpPr>
        <p:spPr>
          <a:xfrm>
            <a:off x="425200" y="415650"/>
            <a:ext cx="8296800" cy="0"/>
          </a:xfrm>
          <a:prstGeom prst="straightConnector1">
            <a:avLst/>
          </a:prstGeom>
          <a:noFill/>
          <a:ln w="38100" cap="flat" cmpd="sng">
            <a:solidFill>
              <a:schemeClr val="lt1"/>
            </a:solidFill>
            <a:prstDash val="solid"/>
            <a:round/>
            <a:headEnd type="none" w="med" len="med"/>
            <a:tailEnd type="none" w="med" len="med"/>
          </a:ln>
        </p:spPr>
      </p:cxnSp>
      <p:cxnSp>
        <p:nvCxnSpPr>
          <p:cNvPr id="18" name="Shape 18"/>
          <p:cNvCxnSpPr/>
          <p:nvPr/>
        </p:nvCxnSpPr>
        <p:spPr>
          <a:xfrm>
            <a:off x="425200" y="4740000"/>
            <a:ext cx="8296800" cy="0"/>
          </a:xfrm>
          <a:prstGeom prst="straightConnector1">
            <a:avLst/>
          </a:prstGeom>
          <a:noFill/>
          <a:ln w="19050" cap="flat" cmpd="sng">
            <a:solidFill>
              <a:schemeClr val="lt1"/>
            </a:solidFill>
            <a:prstDash val="solid"/>
            <a:round/>
            <a:headEnd type="none" w="med" len="med"/>
            <a:tailEnd type="none" w="med" len="med"/>
          </a:ln>
        </p:spPr>
      </p:cxnSp>
      <p:sp>
        <p:nvSpPr>
          <p:cNvPr id="19" name="Shape 19"/>
          <p:cNvSpPr txBox="1">
            <a:spLocks noGrp="1"/>
          </p:cNvSpPr>
          <p:nvPr>
            <p:ph type="title"/>
          </p:nvPr>
        </p:nvSpPr>
        <p:spPr>
          <a:xfrm>
            <a:off x="406425" y="1806825"/>
            <a:ext cx="8296800" cy="1542000"/>
          </a:xfrm>
          <a:prstGeom prst="rect">
            <a:avLst/>
          </a:prstGeom>
        </p:spPr>
        <p:txBody>
          <a:bodyPr lIns="91425" tIns="91425" rIns="91425" bIns="91425" anchor="ctr" anchorCtr="0"/>
          <a:lstStyle>
            <a:lvl1pPr lvl="0" algn="ctr">
              <a:spcBef>
                <a:spcPts val="0"/>
              </a:spcBef>
              <a:buClr>
                <a:schemeClr val="lt1"/>
              </a:buClr>
              <a:buSzPct val="100000"/>
              <a:defRPr sz="4800">
                <a:solidFill>
                  <a:schemeClr val="lt1"/>
                </a:solidFill>
              </a:defRPr>
            </a:lvl1pPr>
            <a:lvl2pPr lvl="1" algn="ctr">
              <a:spcBef>
                <a:spcPts val="0"/>
              </a:spcBef>
              <a:buClr>
                <a:schemeClr val="lt1"/>
              </a:buClr>
              <a:buSzPct val="100000"/>
              <a:defRPr sz="4800">
                <a:solidFill>
                  <a:schemeClr val="lt1"/>
                </a:solidFill>
              </a:defRPr>
            </a:lvl2pPr>
            <a:lvl3pPr lvl="2" algn="ctr">
              <a:spcBef>
                <a:spcPts val="0"/>
              </a:spcBef>
              <a:buClr>
                <a:schemeClr val="lt1"/>
              </a:buClr>
              <a:buSzPct val="100000"/>
              <a:defRPr sz="4800">
                <a:solidFill>
                  <a:schemeClr val="lt1"/>
                </a:solidFill>
              </a:defRPr>
            </a:lvl3pPr>
            <a:lvl4pPr lvl="3" algn="ctr">
              <a:spcBef>
                <a:spcPts val="0"/>
              </a:spcBef>
              <a:buClr>
                <a:schemeClr val="lt1"/>
              </a:buClr>
              <a:buSzPct val="100000"/>
              <a:defRPr sz="4800">
                <a:solidFill>
                  <a:schemeClr val="lt1"/>
                </a:solidFill>
              </a:defRPr>
            </a:lvl4pPr>
            <a:lvl5pPr lvl="4" algn="ctr">
              <a:spcBef>
                <a:spcPts val="0"/>
              </a:spcBef>
              <a:buClr>
                <a:schemeClr val="lt1"/>
              </a:buClr>
              <a:buSzPct val="100000"/>
              <a:defRPr sz="4800">
                <a:solidFill>
                  <a:schemeClr val="lt1"/>
                </a:solidFill>
              </a:defRPr>
            </a:lvl5pPr>
            <a:lvl6pPr lvl="5" algn="ctr">
              <a:spcBef>
                <a:spcPts val="0"/>
              </a:spcBef>
              <a:buClr>
                <a:schemeClr val="lt1"/>
              </a:buClr>
              <a:buSzPct val="100000"/>
              <a:defRPr sz="4800">
                <a:solidFill>
                  <a:schemeClr val="lt1"/>
                </a:solidFill>
              </a:defRPr>
            </a:lvl6pPr>
            <a:lvl7pPr lvl="6" algn="ctr">
              <a:spcBef>
                <a:spcPts val="0"/>
              </a:spcBef>
              <a:buClr>
                <a:schemeClr val="lt1"/>
              </a:buClr>
              <a:buSzPct val="100000"/>
              <a:defRPr sz="4800">
                <a:solidFill>
                  <a:schemeClr val="lt1"/>
                </a:solidFill>
              </a:defRPr>
            </a:lvl7pPr>
            <a:lvl8pPr lvl="7" algn="ctr">
              <a:spcBef>
                <a:spcPts val="0"/>
              </a:spcBef>
              <a:buClr>
                <a:schemeClr val="lt1"/>
              </a:buClr>
              <a:buSzPct val="100000"/>
              <a:defRPr sz="4800">
                <a:solidFill>
                  <a:schemeClr val="lt1"/>
                </a:solidFill>
              </a:defRPr>
            </a:lvl8pPr>
            <a:lvl9pPr lvl="8" algn="ctr">
              <a:spcBef>
                <a:spcPts val="0"/>
              </a:spcBef>
              <a:buClr>
                <a:schemeClr val="lt1"/>
              </a:buClr>
              <a:buSzPct val="100000"/>
              <a:defRPr sz="4800">
                <a:solidFill>
                  <a:schemeClr val="lt1"/>
                </a:solidFill>
              </a:defRPr>
            </a:lvl9pPr>
          </a:lstStyle>
          <a:p>
            <a:endParaRPr/>
          </a:p>
        </p:txBody>
      </p:sp>
      <p:sp>
        <p:nvSpPr>
          <p:cNvPr id="20" name="Shape 20"/>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1"/>
        <p:cNvGrpSpPr/>
        <p:nvPr/>
      </p:nvGrpSpPr>
      <p:grpSpPr>
        <a:xfrm>
          <a:off x="0" y="0"/>
          <a:ext cx="0" cy="0"/>
          <a:chOff x="0" y="0"/>
          <a:chExt cx="0" cy="0"/>
        </a:xfrm>
      </p:grpSpPr>
      <p:cxnSp>
        <p:nvCxnSpPr>
          <p:cNvPr id="22" name="Shape 22"/>
          <p:cNvCxnSpPr/>
          <p:nvPr/>
        </p:nvCxnSpPr>
        <p:spPr>
          <a:xfrm>
            <a:off x="2477724" y="415650"/>
            <a:ext cx="6244200" cy="0"/>
          </a:xfrm>
          <a:prstGeom prst="straightConnector1">
            <a:avLst/>
          </a:prstGeom>
          <a:noFill/>
          <a:ln w="38100" cap="flat" cmpd="sng">
            <a:solidFill>
              <a:schemeClr val="dk2"/>
            </a:solidFill>
            <a:prstDash val="solid"/>
            <a:round/>
            <a:headEnd type="none" w="med" len="med"/>
            <a:tailEnd type="none" w="med" len="med"/>
          </a:ln>
        </p:spPr>
      </p:cxnSp>
      <p:cxnSp>
        <p:nvCxnSpPr>
          <p:cNvPr id="23" name="Shape 23"/>
          <p:cNvCxnSpPr/>
          <p:nvPr/>
        </p:nvCxnSpPr>
        <p:spPr>
          <a:xfrm>
            <a:off x="2477724" y="4740000"/>
            <a:ext cx="6244200" cy="0"/>
          </a:xfrm>
          <a:prstGeom prst="straightConnector1">
            <a:avLst/>
          </a:prstGeom>
          <a:noFill/>
          <a:ln w="19050" cap="flat" cmpd="sng">
            <a:solidFill>
              <a:schemeClr val="dk2"/>
            </a:solidFill>
            <a:prstDash val="solid"/>
            <a:round/>
            <a:headEnd type="none" w="med" len="med"/>
            <a:tailEnd type="none" w="med" len="med"/>
          </a:ln>
        </p:spPr>
      </p:cxnSp>
      <p:cxnSp>
        <p:nvCxnSpPr>
          <p:cNvPr id="24" name="Shape 24"/>
          <p:cNvCxnSpPr/>
          <p:nvPr/>
        </p:nvCxnSpPr>
        <p:spPr>
          <a:xfrm>
            <a:off x="425198" y="415650"/>
            <a:ext cx="183300" cy="0"/>
          </a:xfrm>
          <a:prstGeom prst="straightConnector1">
            <a:avLst/>
          </a:prstGeom>
          <a:noFill/>
          <a:ln w="19050" cap="flat" cmpd="sng">
            <a:solidFill>
              <a:schemeClr val="dk2"/>
            </a:solidFill>
            <a:prstDash val="solid"/>
            <a:round/>
            <a:headEnd type="none" w="med" len="med"/>
            <a:tailEnd type="none" w="med" len="med"/>
          </a:ln>
        </p:spPr>
      </p:cxnSp>
      <p:sp>
        <p:nvSpPr>
          <p:cNvPr id="25" name="Shape 25"/>
          <p:cNvSpPr txBox="1">
            <a:spLocks noGrp="1"/>
          </p:cNvSpPr>
          <p:nvPr>
            <p:ph type="title"/>
          </p:nvPr>
        </p:nvSpPr>
        <p:spPr>
          <a:xfrm>
            <a:off x="2400250" y="575950"/>
            <a:ext cx="6321600" cy="635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2410112" y="1595775"/>
            <a:ext cx="6321600" cy="30023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8"/>
        <p:cNvGrpSpPr/>
        <p:nvPr/>
      </p:nvGrpSpPr>
      <p:grpSpPr>
        <a:xfrm>
          <a:off x="0" y="0"/>
          <a:ext cx="0" cy="0"/>
          <a:chOff x="0" y="0"/>
          <a:chExt cx="0" cy="0"/>
        </a:xfrm>
      </p:grpSpPr>
      <p:cxnSp>
        <p:nvCxnSpPr>
          <p:cNvPr id="29" name="Shape 29"/>
          <p:cNvCxnSpPr/>
          <p:nvPr/>
        </p:nvCxnSpPr>
        <p:spPr>
          <a:xfrm>
            <a:off x="2477724" y="415650"/>
            <a:ext cx="6244200" cy="0"/>
          </a:xfrm>
          <a:prstGeom prst="straightConnector1">
            <a:avLst/>
          </a:prstGeom>
          <a:noFill/>
          <a:ln w="38100" cap="flat" cmpd="sng">
            <a:solidFill>
              <a:schemeClr val="dk2"/>
            </a:solidFill>
            <a:prstDash val="solid"/>
            <a:round/>
            <a:headEnd type="none" w="med" len="med"/>
            <a:tailEnd type="none" w="med" len="med"/>
          </a:ln>
        </p:spPr>
      </p:cxnSp>
      <p:cxnSp>
        <p:nvCxnSpPr>
          <p:cNvPr id="30" name="Shape 30"/>
          <p:cNvCxnSpPr/>
          <p:nvPr/>
        </p:nvCxnSpPr>
        <p:spPr>
          <a:xfrm>
            <a:off x="2477724" y="4740000"/>
            <a:ext cx="6244200" cy="0"/>
          </a:xfrm>
          <a:prstGeom prst="straightConnector1">
            <a:avLst/>
          </a:prstGeom>
          <a:noFill/>
          <a:ln w="19050" cap="flat" cmpd="sng">
            <a:solidFill>
              <a:schemeClr val="dk2"/>
            </a:solidFill>
            <a:prstDash val="solid"/>
            <a:round/>
            <a:headEnd type="none" w="med" len="med"/>
            <a:tailEnd type="none" w="med" len="med"/>
          </a:ln>
        </p:spPr>
      </p:cxnSp>
      <p:cxnSp>
        <p:nvCxnSpPr>
          <p:cNvPr id="31" name="Shape 31"/>
          <p:cNvCxnSpPr/>
          <p:nvPr/>
        </p:nvCxnSpPr>
        <p:spPr>
          <a:xfrm>
            <a:off x="425198" y="415650"/>
            <a:ext cx="183300" cy="0"/>
          </a:xfrm>
          <a:prstGeom prst="straightConnector1">
            <a:avLst/>
          </a:prstGeom>
          <a:noFill/>
          <a:ln w="19050" cap="flat" cmpd="sng">
            <a:solidFill>
              <a:schemeClr val="dk2"/>
            </a:solidFill>
            <a:prstDash val="solid"/>
            <a:round/>
            <a:headEnd type="none" w="med" len="med"/>
            <a:tailEnd type="none" w="med" len="med"/>
          </a:ln>
        </p:spPr>
      </p:cxnSp>
      <p:sp>
        <p:nvSpPr>
          <p:cNvPr id="32" name="Shape 32"/>
          <p:cNvSpPr txBox="1">
            <a:spLocks noGrp="1"/>
          </p:cNvSpPr>
          <p:nvPr>
            <p:ph type="title"/>
          </p:nvPr>
        </p:nvSpPr>
        <p:spPr>
          <a:xfrm>
            <a:off x="2400250" y="575950"/>
            <a:ext cx="6321600" cy="635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3" name="Shape 33"/>
          <p:cNvSpPr txBox="1">
            <a:spLocks noGrp="1"/>
          </p:cNvSpPr>
          <p:nvPr>
            <p:ph type="body" idx="1"/>
          </p:nvPr>
        </p:nvSpPr>
        <p:spPr>
          <a:xfrm>
            <a:off x="2400302" y="1602675"/>
            <a:ext cx="3071400" cy="3002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body" idx="2"/>
          </p:nvPr>
        </p:nvSpPr>
        <p:spPr>
          <a:xfrm>
            <a:off x="5650571" y="1602675"/>
            <a:ext cx="3071400" cy="3002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5" name="Shape 35"/>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303300" y="411575"/>
            <a:ext cx="8520600" cy="639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8" name="Shape 38"/>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9"/>
        <p:cNvGrpSpPr/>
        <p:nvPr/>
      </p:nvGrpSpPr>
      <p:grpSpPr>
        <a:xfrm>
          <a:off x="0" y="0"/>
          <a:ext cx="0" cy="0"/>
          <a:chOff x="0" y="0"/>
          <a:chExt cx="0" cy="0"/>
        </a:xfrm>
      </p:grpSpPr>
      <p:cxnSp>
        <p:nvCxnSpPr>
          <p:cNvPr id="40" name="Shape 40"/>
          <p:cNvCxnSpPr/>
          <p:nvPr/>
        </p:nvCxnSpPr>
        <p:spPr>
          <a:xfrm>
            <a:off x="425198" y="415650"/>
            <a:ext cx="183300" cy="0"/>
          </a:xfrm>
          <a:prstGeom prst="straightConnector1">
            <a:avLst/>
          </a:prstGeom>
          <a:noFill/>
          <a:ln w="19050" cap="flat" cmpd="sng">
            <a:solidFill>
              <a:schemeClr val="dk2"/>
            </a:solidFill>
            <a:prstDash val="solid"/>
            <a:round/>
            <a:headEnd type="none" w="med" len="med"/>
            <a:tailEnd type="none" w="med" len="med"/>
          </a:ln>
        </p:spPr>
      </p:cxnSp>
      <p:sp>
        <p:nvSpPr>
          <p:cNvPr id="41" name="Shape 41"/>
          <p:cNvSpPr txBox="1">
            <a:spLocks noGrp="1"/>
          </p:cNvSpPr>
          <p:nvPr>
            <p:ph type="title"/>
          </p:nvPr>
        </p:nvSpPr>
        <p:spPr>
          <a:xfrm>
            <a:off x="319500" y="936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2" name="Shape 42"/>
          <p:cNvSpPr txBox="1">
            <a:spLocks noGrp="1"/>
          </p:cNvSpPr>
          <p:nvPr>
            <p:ph type="body" idx="1"/>
          </p:nvPr>
        </p:nvSpPr>
        <p:spPr>
          <a:xfrm>
            <a:off x="319500" y="1846803"/>
            <a:ext cx="2808000" cy="28062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3" name="Shape 43"/>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44"/>
        <p:cNvGrpSpPr/>
        <p:nvPr/>
      </p:nvGrpSpPr>
      <p:grpSpPr>
        <a:xfrm>
          <a:off x="0" y="0"/>
          <a:ext cx="0" cy="0"/>
          <a:chOff x="0" y="0"/>
          <a:chExt cx="0" cy="0"/>
        </a:xfrm>
      </p:grpSpPr>
      <p:cxnSp>
        <p:nvCxnSpPr>
          <p:cNvPr id="45" name="Shape 45"/>
          <p:cNvCxnSpPr/>
          <p:nvPr/>
        </p:nvCxnSpPr>
        <p:spPr>
          <a:xfrm>
            <a:off x="425198" y="415650"/>
            <a:ext cx="183300" cy="0"/>
          </a:xfrm>
          <a:prstGeom prst="straightConnector1">
            <a:avLst/>
          </a:prstGeom>
          <a:noFill/>
          <a:ln w="19050" cap="flat" cmpd="sng">
            <a:solidFill>
              <a:schemeClr val="lt1"/>
            </a:solidFill>
            <a:prstDash val="solid"/>
            <a:round/>
            <a:headEnd type="none" w="med" len="med"/>
            <a:tailEnd type="none" w="med" len="med"/>
          </a:ln>
        </p:spPr>
      </p:cxnSp>
      <p:sp>
        <p:nvSpPr>
          <p:cNvPr id="46" name="Shape 46"/>
          <p:cNvSpPr txBox="1">
            <a:spLocks noGrp="1"/>
          </p:cNvSpPr>
          <p:nvPr>
            <p:ph type="title"/>
          </p:nvPr>
        </p:nvSpPr>
        <p:spPr>
          <a:xfrm>
            <a:off x="283103" y="712140"/>
            <a:ext cx="6244200" cy="38355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47" name="Shape 4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8"/>
        <p:cNvGrpSpPr/>
        <p:nvPr/>
      </p:nvGrpSpPr>
      <p:grpSpPr>
        <a:xfrm>
          <a:off x="0" y="0"/>
          <a:ext cx="0" cy="0"/>
          <a:chOff x="0" y="0"/>
          <a:chExt cx="0" cy="0"/>
        </a:xfrm>
      </p:grpSpPr>
      <p:sp>
        <p:nvSpPr>
          <p:cNvPr id="49" name="Shape 49"/>
          <p:cNvSpPr/>
          <p:nvPr/>
        </p:nvSpPr>
        <p:spPr>
          <a:xfrm>
            <a:off x="4572000" y="12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50" name="Shape 50"/>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51" name="Shape 51"/>
          <p:cNvSpPr txBox="1">
            <a:spLocks noGrp="1"/>
          </p:cNvSpPr>
          <p:nvPr>
            <p:ph type="title"/>
          </p:nvPr>
        </p:nvSpPr>
        <p:spPr>
          <a:xfrm>
            <a:off x="265500" y="1397350"/>
            <a:ext cx="4045200" cy="1318200"/>
          </a:xfrm>
          <a:prstGeom prst="rect">
            <a:avLst/>
          </a:prstGeom>
        </p:spPr>
        <p:txBody>
          <a:bodyPr lIns="91425" tIns="91425" rIns="91425" bIns="91425" anchor="b" anchorCtr="0"/>
          <a:lstStyle>
            <a:lvl1pPr lvl="0" algn="ctr">
              <a:spcBef>
                <a:spcPts val="0"/>
              </a:spcBef>
              <a:buClr>
                <a:schemeClr val="dk1"/>
              </a:buClr>
              <a:buSzPct val="100000"/>
              <a:defRPr sz="3600">
                <a:solidFill>
                  <a:schemeClr val="dk1"/>
                </a:solidFill>
              </a:defRPr>
            </a:lvl1pPr>
            <a:lvl2pPr lvl="1" algn="ctr">
              <a:spcBef>
                <a:spcPts val="0"/>
              </a:spcBef>
              <a:buClr>
                <a:schemeClr val="dk1"/>
              </a:buClr>
              <a:buSzPct val="100000"/>
              <a:defRPr sz="3600">
                <a:solidFill>
                  <a:schemeClr val="dk1"/>
                </a:solidFill>
              </a:defRPr>
            </a:lvl2pPr>
            <a:lvl3pPr lvl="2" algn="ctr">
              <a:spcBef>
                <a:spcPts val="0"/>
              </a:spcBef>
              <a:buClr>
                <a:schemeClr val="dk1"/>
              </a:buClr>
              <a:buSzPct val="100000"/>
              <a:defRPr sz="3600">
                <a:solidFill>
                  <a:schemeClr val="dk1"/>
                </a:solidFill>
              </a:defRPr>
            </a:lvl3pPr>
            <a:lvl4pPr lvl="3" algn="ctr">
              <a:spcBef>
                <a:spcPts val="0"/>
              </a:spcBef>
              <a:buClr>
                <a:schemeClr val="dk1"/>
              </a:buClr>
              <a:buSzPct val="100000"/>
              <a:defRPr sz="3600">
                <a:solidFill>
                  <a:schemeClr val="dk1"/>
                </a:solidFill>
              </a:defRPr>
            </a:lvl4pPr>
            <a:lvl5pPr lvl="4" algn="ctr">
              <a:spcBef>
                <a:spcPts val="0"/>
              </a:spcBef>
              <a:buClr>
                <a:schemeClr val="dk1"/>
              </a:buClr>
              <a:buSzPct val="100000"/>
              <a:defRPr sz="3600">
                <a:solidFill>
                  <a:schemeClr val="dk1"/>
                </a:solidFill>
              </a:defRPr>
            </a:lvl5pPr>
            <a:lvl6pPr lvl="5" algn="ctr">
              <a:spcBef>
                <a:spcPts val="0"/>
              </a:spcBef>
              <a:buClr>
                <a:schemeClr val="dk1"/>
              </a:buClr>
              <a:buSzPct val="100000"/>
              <a:defRPr sz="3600">
                <a:solidFill>
                  <a:schemeClr val="dk1"/>
                </a:solidFill>
              </a:defRPr>
            </a:lvl6pPr>
            <a:lvl7pPr lvl="6" algn="ctr">
              <a:spcBef>
                <a:spcPts val="0"/>
              </a:spcBef>
              <a:buClr>
                <a:schemeClr val="dk1"/>
              </a:buClr>
              <a:buSzPct val="100000"/>
              <a:defRPr sz="3600">
                <a:solidFill>
                  <a:schemeClr val="dk1"/>
                </a:solidFill>
              </a:defRPr>
            </a:lvl7pPr>
            <a:lvl8pPr lvl="7" algn="ctr">
              <a:spcBef>
                <a:spcPts val="0"/>
              </a:spcBef>
              <a:buClr>
                <a:schemeClr val="dk1"/>
              </a:buClr>
              <a:buSzPct val="100000"/>
              <a:defRPr sz="3600">
                <a:solidFill>
                  <a:schemeClr val="dk1"/>
                </a:solidFill>
              </a:defRPr>
            </a:lvl8pPr>
            <a:lvl9pPr lvl="8" algn="ctr">
              <a:spcBef>
                <a:spcPts val="0"/>
              </a:spcBef>
              <a:buClr>
                <a:schemeClr val="dk1"/>
              </a:buClr>
              <a:buSzPct val="100000"/>
              <a:defRPr sz="3600">
                <a:solidFill>
                  <a:schemeClr val="dk1"/>
                </a:solidFill>
              </a:defRPr>
            </a:lvl9pPr>
          </a:lstStyle>
          <a:p>
            <a:endParaRPr/>
          </a:p>
        </p:txBody>
      </p:sp>
      <p:sp>
        <p:nvSpPr>
          <p:cNvPr id="52" name="Shape 52"/>
          <p:cNvSpPr txBox="1">
            <a:spLocks noGrp="1"/>
          </p:cNvSpPr>
          <p:nvPr>
            <p:ph type="subTitle" idx="1"/>
          </p:nvPr>
        </p:nvSpPr>
        <p:spPr>
          <a:xfrm>
            <a:off x="265500" y="2735370"/>
            <a:ext cx="4045200" cy="1345499"/>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3" name="Shape 53"/>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4" name="Shape 54"/>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5"/>
        <p:cNvGrpSpPr/>
        <p:nvPr/>
      </p:nvGrpSpPr>
      <p:grpSpPr>
        <a:xfrm>
          <a:off x="0" y="0"/>
          <a:ext cx="0" cy="0"/>
          <a:chOff x="0" y="0"/>
          <a:chExt cx="0" cy="0"/>
        </a:xfrm>
      </p:grpSpPr>
      <p:cxnSp>
        <p:nvCxnSpPr>
          <p:cNvPr id="56" name="Shape 56"/>
          <p:cNvCxnSpPr/>
          <p:nvPr/>
        </p:nvCxnSpPr>
        <p:spPr>
          <a:xfrm>
            <a:off x="425200" y="4740000"/>
            <a:ext cx="8296800" cy="0"/>
          </a:xfrm>
          <a:prstGeom prst="straightConnector1">
            <a:avLst/>
          </a:prstGeom>
          <a:noFill/>
          <a:ln w="19050" cap="flat" cmpd="sng">
            <a:solidFill>
              <a:schemeClr val="dk2"/>
            </a:solidFill>
            <a:prstDash val="solid"/>
            <a:round/>
            <a:headEnd type="none" w="med" len="med"/>
            <a:tailEnd type="none" w="med" len="med"/>
          </a:ln>
        </p:spPr>
      </p:cxnSp>
      <p:cxnSp>
        <p:nvCxnSpPr>
          <p:cNvPr id="57" name="Shape 57"/>
          <p:cNvCxnSpPr/>
          <p:nvPr/>
        </p:nvCxnSpPr>
        <p:spPr>
          <a:xfrm>
            <a:off x="425198" y="415650"/>
            <a:ext cx="183300" cy="0"/>
          </a:xfrm>
          <a:prstGeom prst="straightConnector1">
            <a:avLst/>
          </a:prstGeom>
          <a:noFill/>
          <a:ln w="19050" cap="flat" cmpd="sng">
            <a:solidFill>
              <a:schemeClr val="dk2"/>
            </a:solidFill>
            <a:prstDash val="solid"/>
            <a:round/>
            <a:headEnd type="none" w="med" len="med"/>
            <a:tailEnd type="none" w="med" len="med"/>
          </a:ln>
        </p:spPr>
      </p:cxnSp>
      <p:sp>
        <p:nvSpPr>
          <p:cNvPr id="58" name="Shape 58"/>
          <p:cNvSpPr txBox="1">
            <a:spLocks noGrp="1"/>
          </p:cNvSpPr>
          <p:nvPr>
            <p:ph type="body" idx="1"/>
          </p:nvPr>
        </p:nvSpPr>
        <p:spPr>
          <a:xfrm>
            <a:off x="328017" y="4226025"/>
            <a:ext cx="8388600" cy="3936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59" name="Shape 59"/>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400250" y="575950"/>
            <a:ext cx="6321600" cy="635400"/>
          </a:xfrm>
          <a:prstGeom prst="rect">
            <a:avLst/>
          </a:prstGeom>
          <a:noFill/>
          <a:ln>
            <a:noFill/>
          </a:ln>
        </p:spPr>
        <p:txBody>
          <a:bodyPr lIns="91425" tIns="91425" rIns="91425" bIns="91425" anchor="t" anchorCtr="0"/>
          <a:lstStyle>
            <a:lvl1pPr lvl="0">
              <a:spcBef>
                <a:spcPts val="0"/>
              </a:spcBef>
              <a:buClr>
                <a:schemeClr val="dk2"/>
              </a:buClr>
              <a:buSzPct val="100000"/>
              <a:buFont typeface="Raleway"/>
              <a:buNone/>
              <a:defRPr sz="3000" b="1">
                <a:solidFill>
                  <a:schemeClr val="dk2"/>
                </a:solidFill>
                <a:latin typeface="Raleway"/>
                <a:ea typeface="Raleway"/>
                <a:cs typeface="Raleway"/>
                <a:sym typeface="Raleway"/>
              </a:defRPr>
            </a:lvl1pPr>
            <a:lvl2pPr lvl="1">
              <a:spcBef>
                <a:spcPts val="0"/>
              </a:spcBef>
              <a:buClr>
                <a:schemeClr val="dk2"/>
              </a:buClr>
              <a:buSzPct val="100000"/>
              <a:buFont typeface="Raleway"/>
              <a:buNone/>
              <a:defRPr sz="3000" b="1">
                <a:solidFill>
                  <a:schemeClr val="dk2"/>
                </a:solidFill>
                <a:latin typeface="Raleway"/>
                <a:ea typeface="Raleway"/>
                <a:cs typeface="Raleway"/>
                <a:sym typeface="Raleway"/>
              </a:defRPr>
            </a:lvl2pPr>
            <a:lvl3pPr lvl="2">
              <a:spcBef>
                <a:spcPts val="0"/>
              </a:spcBef>
              <a:buClr>
                <a:schemeClr val="dk2"/>
              </a:buClr>
              <a:buSzPct val="100000"/>
              <a:buFont typeface="Raleway"/>
              <a:buNone/>
              <a:defRPr sz="3000" b="1">
                <a:solidFill>
                  <a:schemeClr val="dk2"/>
                </a:solidFill>
                <a:latin typeface="Raleway"/>
                <a:ea typeface="Raleway"/>
                <a:cs typeface="Raleway"/>
                <a:sym typeface="Raleway"/>
              </a:defRPr>
            </a:lvl3pPr>
            <a:lvl4pPr lvl="3">
              <a:spcBef>
                <a:spcPts val="0"/>
              </a:spcBef>
              <a:buClr>
                <a:schemeClr val="dk2"/>
              </a:buClr>
              <a:buSzPct val="100000"/>
              <a:buFont typeface="Raleway"/>
              <a:buNone/>
              <a:defRPr sz="3000" b="1">
                <a:solidFill>
                  <a:schemeClr val="dk2"/>
                </a:solidFill>
                <a:latin typeface="Raleway"/>
                <a:ea typeface="Raleway"/>
                <a:cs typeface="Raleway"/>
                <a:sym typeface="Raleway"/>
              </a:defRPr>
            </a:lvl4pPr>
            <a:lvl5pPr lvl="4">
              <a:spcBef>
                <a:spcPts val="0"/>
              </a:spcBef>
              <a:buClr>
                <a:schemeClr val="dk2"/>
              </a:buClr>
              <a:buSzPct val="100000"/>
              <a:buFont typeface="Raleway"/>
              <a:buNone/>
              <a:defRPr sz="3000" b="1">
                <a:solidFill>
                  <a:schemeClr val="dk2"/>
                </a:solidFill>
                <a:latin typeface="Raleway"/>
                <a:ea typeface="Raleway"/>
                <a:cs typeface="Raleway"/>
                <a:sym typeface="Raleway"/>
              </a:defRPr>
            </a:lvl5pPr>
            <a:lvl6pPr lvl="5">
              <a:spcBef>
                <a:spcPts val="0"/>
              </a:spcBef>
              <a:buClr>
                <a:schemeClr val="dk2"/>
              </a:buClr>
              <a:buSzPct val="100000"/>
              <a:buFont typeface="Raleway"/>
              <a:buNone/>
              <a:defRPr sz="3000" b="1">
                <a:solidFill>
                  <a:schemeClr val="dk2"/>
                </a:solidFill>
                <a:latin typeface="Raleway"/>
                <a:ea typeface="Raleway"/>
                <a:cs typeface="Raleway"/>
                <a:sym typeface="Raleway"/>
              </a:defRPr>
            </a:lvl6pPr>
            <a:lvl7pPr lvl="6">
              <a:spcBef>
                <a:spcPts val="0"/>
              </a:spcBef>
              <a:buClr>
                <a:schemeClr val="dk2"/>
              </a:buClr>
              <a:buSzPct val="100000"/>
              <a:buFont typeface="Raleway"/>
              <a:buNone/>
              <a:defRPr sz="3000" b="1">
                <a:solidFill>
                  <a:schemeClr val="dk2"/>
                </a:solidFill>
                <a:latin typeface="Raleway"/>
                <a:ea typeface="Raleway"/>
                <a:cs typeface="Raleway"/>
                <a:sym typeface="Raleway"/>
              </a:defRPr>
            </a:lvl7pPr>
            <a:lvl8pPr lvl="7">
              <a:spcBef>
                <a:spcPts val="0"/>
              </a:spcBef>
              <a:buClr>
                <a:schemeClr val="dk2"/>
              </a:buClr>
              <a:buSzPct val="100000"/>
              <a:buFont typeface="Raleway"/>
              <a:buNone/>
              <a:defRPr sz="3000" b="1">
                <a:solidFill>
                  <a:schemeClr val="dk2"/>
                </a:solidFill>
                <a:latin typeface="Raleway"/>
                <a:ea typeface="Raleway"/>
                <a:cs typeface="Raleway"/>
                <a:sym typeface="Raleway"/>
              </a:defRPr>
            </a:lvl8pPr>
            <a:lvl9pPr lvl="8">
              <a:spcBef>
                <a:spcPts val="0"/>
              </a:spcBef>
              <a:buClr>
                <a:schemeClr val="dk2"/>
              </a:buClr>
              <a:buSzPct val="100000"/>
              <a:buFont typeface="Raleway"/>
              <a:buNone/>
              <a:defRPr sz="3000" b="1">
                <a:solidFill>
                  <a:schemeClr val="dk2"/>
                </a:solidFill>
                <a:latin typeface="Raleway"/>
                <a:ea typeface="Raleway"/>
                <a:cs typeface="Raleway"/>
                <a:sym typeface="Raleway"/>
              </a:defRPr>
            </a:lvl9pPr>
          </a:lstStyle>
          <a:p>
            <a:endParaRPr/>
          </a:p>
        </p:txBody>
      </p:sp>
      <p:sp>
        <p:nvSpPr>
          <p:cNvPr id="7" name="Shape 7"/>
          <p:cNvSpPr txBox="1">
            <a:spLocks noGrp="1"/>
          </p:cNvSpPr>
          <p:nvPr>
            <p:ph type="body" idx="1"/>
          </p:nvPr>
        </p:nvSpPr>
        <p:spPr>
          <a:xfrm>
            <a:off x="2410112" y="1595775"/>
            <a:ext cx="6321600" cy="3002399"/>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Lato"/>
              <a:defRPr sz="1800">
                <a:solidFill>
                  <a:schemeClr val="dk2"/>
                </a:solidFill>
                <a:latin typeface="Lato"/>
                <a:ea typeface="Lato"/>
                <a:cs typeface="Lato"/>
                <a:sym typeface="Lato"/>
              </a:defRPr>
            </a:lvl1pPr>
            <a:lvl2pPr lvl="1">
              <a:lnSpc>
                <a:spcPct val="115000"/>
              </a:lnSpc>
              <a:spcBef>
                <a:spcPts val="0"/>
              </a:spcBef>
              <a:spcAft>
                <a:spcPts val="1600"/>
              </a:spcAft>
              <a:buClr>
                <a:schemeClr val="dk2"/>
              </a:buClr>
              <a:buFont typeface="Lato"/>
              <a:defRPr>
                <a:solidFill>
                  <a:schemeClr val="dk2"/>
                </a:solidFill>
                <a:latin typeface="Lato"/>
                <a:ea typeface="Lato"/>
                <a:cs typeface="Lato"/>
                <a:sym typeface="Lato"/>
              </a:defRPr>
            </a:lvl2pPr>
            <a:lvl3pPr lvl="2">
              <a:lnSpc>
                <a:spcPct val="115000"/>
              </a:lnSpc>
              <a:spcBef>
                <a:spcPts val="0"/>
              </a:spcBef>
              <a:spcAft>
                <a:spcPts val="1600"/>
              </a:spcAft>
              <a:buClr>
                <a:schemeClr val="dk2"/>
              </a:buClr>
              <a:buFont typeface="Lato"/>
              <a:defRPr>
                <a:solidFill>
                  <a:schemeClr val="dk2"/>
                </a:solidFill>
                <a:latin typeface="Lato"/>
                <a:ea typeface="Lato"/>
                <a:cs typeface="Lato"/>
                <a:sym typeface="Lato"/>
              </a:defRPr>
            </a:lvl3pPr>
            <a:lvl4pPr lvl="3">
              <a:lnSpc>
                <a:spcPct val="115000"/>
              </a:lnSpc>
              <a:spcBef>
                <a:spcPts val="0"/>
              </a:spcBef>
              <a:spcAft>
                <a:spcPts val="1600"/>
              </a:spcAft>
              <a:buClr>
                <a:schemeClr val="dk2"/>
              </a:buClr>
              <a:buFont typeface="Lato"/>
              <a:defRPr>
                <a:solidFill>
                  <a:schemeClr val="dk2"/>
                </a:solidFill>
                <a:latin typeface="Lato"/>
                <a:ea typeface="Lato"/>
                <a:cs typeface="Lato"/>
                <a:sym typeface="Lato"/>
              </a:defRPr>
            </a:lvl4pPr>
            <a:lvl5pPr lvl="4">
              <a:lnSpc>
                <a:spcPct val="115000"/>
              </a:lnSpc>
              <a:spcBef>
                <a:spcPts val="0"/>
              </a:spcBef>
              <a:spcAft>
                <a:spcPts val="1600"/>
              </a:spcAft>
              <a:buClr>
                <a:schemeClr val="dk2"/>
              </a:buClr>
              <a:buFont typeface="Lato"/>
              <a:defRPr>
                <a:solidFill>
                  <a:schemeClr val="dk2"/>
                </a:solidFill>
                <a:latin typeface="Lato"/>
                <a:ea typeface="Lato"/>
                <a:cs typeface="Lato"/>
                <a:sym typeface="Lato"/>
              </a:defRPr>
            </a:lvl5pPr>
            <a:lvl6pPr lvl="5">
              <a:lnSpc>
                <a:spcPct val="115000"/>
              </a:lnSpc>
              <a:spcBef>
                <a:spcPts val="0"/>
              </a:spcBef>
              <a:spcAft>
                <a:spcPts val="1600"/>
              </a:spcAft>
              <a:buClr>
                <a:schemeClr val="dk2"/>
              </a:buClr>
              <a:buFont typeface="Lato"/>
              <a:defRPr>
                <a:solidFill>
                  <a:schemeClr val="dk2"/>
                </a:solidFill>
                <a:latin typeface="Lato"/>
                <a:ea typeface="Lato"/>
                <a:cs typeface="Lato"/>
                <a:sym typeface="Lato"/>
              </a:defRPr>
            </a:lvl6pPr>
            <a:lvl7pPr lvl="6">
              <a:lnSpc>
                <a:spcPct val="115000"/>
              </a:lnSpc>
              <a:spcBef>
                <a:spcPts val="0"/>
              </a:spcBef>
              <a:spcAft>
                <a:spcPts val="1600"/>
              </a:spcAft>
              <a:buClr>
                <a:schemeClr val="dk2"/>
              </a:buClr>
              <a:buFont typeface="Lato"/>
              <a:defRPr>
                <a:solidFill>
                  <a:schemeClr val="dk2"/>
                </a:solidFill>
                <a:latin typeface="Lato"/>
                <a:ea typeface="Lato"/>
                <a:cs typeface="Lato"/>
                <a:sym typeface="Lato"/>
              </a:defRPr>
            </a:lvl7pPr>
            <a:lvl8pPr lvl="7">
              <a:lnSpc>
                <a:spcPct val="115000"/>
              </a:lnSpc>
              <a:spcBef>
                <a:spcPts val="0"/>
              </a:spcBef>
              <a:spcAft>
                <a:spcPts val="1600"/>
              </a:spcAft>
              <a:buClr>
                <a:schemeClr val="dk2"/>
              </a:buClr>
              <a:buFont typeface="Lato"/>
              <a:defRPr>
                <a:solidFill>
                  <a:schemeClr val="dk2"/>
                </a:solidFill>
                <a:latin typeface="Lato"/>
                <a:ea typeface="Lato"/>
                <a:cs typeface="Lato"/>
                <a:sym typeface="Lato"/>
              </a:defRPr>
            </a:lvl8pPr>
            <a:lvl9pPr lvl="8">
              <a:lnSpc>
                <a:spcPct val="115000"/>
              </a:lnSpc>
              <a:spcBef>
                <a:spcPts val="0"/>
              </a:spcBef>
              <a:spcAft>
                <a:spcPts val="1600"/>
              </a:spcAft>
              <a:buClr>
                <a:schemeClr val="dk2"/>
              </a:buClr>
              <a:buFont typeface="Lato"/>
              <a:defRPr>
                <a:solidFill>
                  <a:schemeClr val="dk2"/>
                </a:solidFill>
                <a:latin typeface="Lato"/>
                <a:ea typeface="Lato"/>
                <a:cs typeface="Lato"/>
                <a:sym typeface="Lato"/>
              </a:defRPr>
            </a:lvl9pPr>
          </a:lstStyle>
          <a:p>
            <a:endParaRPr/>
          </a:p>
        </p:txBody>
      </p:sp>
      <p:sp>
        <p:nvSpPr>
          <p:cNvPr id="8" name="Shape 8"/>
          <p:cNvSpPr txBox="1">
            <a:spLocks noGrp="1"/>
          </p:cNvSpPr>
          <p:nvPr>
            <p:ph type="sldNum" idx="12"/>
          </p:nvPr>
        </p:nvSpPr>
        <p:spPr>
          <a:xfrm>
            <a:off x="8497999" y="4688758"/>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Lato"/>
                <a:ea typeface="Lato"/>
                <a:cs typeface="Lato"/>
                <a:sym typeface="Lato"/>
              </a:rPr>
              <a:t>‹#›</a:t>
            </a:fld>
            <a:endParaRPr lang="en" sz="1000">
              <a:solidFill>
                <a:schemeClr val="dk2"/>
              </a:solidFill>
              <a:latin typeface="Lato"/>
              <a:ea typeface="Lato"/>
              <a:cs typeface="Lato"/>
              <a:sym typeface="La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D9EEB"/>
        </a:solidFill>
        <a:effectLst/>
      </p:bgPr>
    </p:bg>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2371725" y="630225"/>
            <a:ext cx="6331500" cy="1542000"/>
          </a:xfrm>
          <a:prstGeom prst="rect">
            <a:avLst/>
          </a:prstGeom>
        </p:spPr>
        <p:txBody>
          <a:bodyPr lIns="91425" tIns="91425" rIns="91425" bIns="91425" anchor="t" anchorCtr="0">
            <a:noAutofit/>
          </a:bodyPr>
          <a:lstStyle/>
          <a:p>
            <a:pPr lvl="0">
              <a:spcBef>
                <a:spcPts val="0"/>
              </a:spcBef>
              <a:buNone/>
            </a:pPr>
            <a:r>
              <a:rPr lang="en"/>
              <a:t>How to get to 100%?</a:t>
            </a:r>
          </a:p>
        </p:txBody>
      </p:sp>
      <p:sp>
        <p:nvSpPr>
          <p:cNvPr id="73" name="Shape 73"/>
          <p:cNvSpPr txBox="1">
            <a:spLocks noGrp="1"/>
          </p:cNvSpPr>
          <p:nvPr>
            <p:ph type="subTitle" idx="1"/>
          </p:nvPr>
        </p:nvSpPr>
        <p:spPr>
          <a:xfrm>
            <a:off x="2390266" y="3238450"/>
            <a:ext cx="6331500" cy="1241700"/>
          </a:xfrm>
          <a:prstGeom prst="rect">
            <a:avLst/>
          </a:prstGeom>
        </p:spPr>
        <p:txBody>
          <a:bodyPr lIns="91425" tIns="91425" rIns="91425" bIns="91425" anchor="b" anchorCtr="0">
            <a:noAutofit/>
          </a:bodyPr>
          <a:lstStyle/>
          <a:p>
            <a:pPr lvl="0">
              <a:spcBef>
                <a:spcPts val="0"/>
              </a:spcBef>
              <a:buNone/>
            </a:pPr>
            <a:r>
              <a:rPr lang="en" sz="3000"/>
              <a:t>A Brainstorming Session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2410112" y="1595775"/>
            <a:ext cx="6321600" cy="3002399"/>
          </a:xfrm>
          <a:prstGeom prst="rect">
            <a:avLst/>
          </a:prstGeom>
        </p:spPr>
        <p:txBody>
          <a:bodyPr lIns="91425" tIns="91425" rIns="91425" bIns="91425" anchor="t" anchorCtr="0">
            <a:noAutofit/>
          </a:bodyPr>
          <a:lstStyle/>
          <a:p>
            <a:pPr lvl="0">
              <a:spcBef>
                <a:spcPts val="0"/>
              </a:spcBef>
              <a:buNone/>
            </a:pPr>
            <a:r>
              <a:rPr lang="en"/>
              <a:t>Divisions need to meet 2 to 3 times a semester in a computer lab and go over elumen and assessment workgroups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a:spcBef>
                <a:spcPts val="0"/>
              </a:spcBef>
              <a:buNone/>
            </a:pPr>
            <a:r>
              <a:rPr lang="en"/>
              <a:t>BBrain SStorming (JH) </a:t>
            </a:r>
          </a:p>
        </p:txBody>
      </p:sp>
      <p:sp>
        <p:nvSpPr>
          <p:cNvPr id="131" name="Shape 131"/>
          <p:cNvSpPr txBox="1">
            <a:spLocks noGrp="1"/>
          </p:cNvSpPr>
          <p:nvPr>
            <p:ph type="body" idx="1"/>
          </p:nvPr>
        </p:nvSpPr>
        <p:spPr>
          <a:xfrm>
            <a:off x="562575" y="1211350"/>
            <a:ext cx="8394000" cy="3744600"/>
          </a:xfrm>
          <a:prstGeom prst="rect">
            <a:avLst/>
          </a:prstGeom>
        </p:spPr>
        <p:txBody>
          <a:bodyPr lIns="91425" tIns="91425" rIns="91425" bIns="91425" anchor="t" anchorCtr="0">
            <a:noAutofit/>
          </a:bodyPr>
          <a:lstStyle/>
          <a:p>
            <a:pPr lvl="0">
              <a:spcBef>
                <a:spcPts val="0"/>
              </a:spcBef>
              <a:buNone/>
            </a:pPr>
            <a:r>
              <a:rPr lang="en"/>
              <a:t>Disperse lists of unassessed courses to departments and ask them to determine strategy for compliance.</a:t>
            </a:r>
          </a:p>
          <a:p>
            <a:pPr lvl="0">
              <a:spcBef>
                <a:spcPts val="0"/>
              </a:spcBef>
              <a:buNone/>
            </a:pPr>
            <a:r>
              <a:rPr lang="en"/>
              <a:t>Assign Assessment compliance responsibility to one person in the department as part of contractual professional responsibilities (in lieu of college committee)...codify a departmental process.</a:t>
            </a:r>
          </a:p>
          <a:p>
            <a:pPr lvl="0">
              <a:spcBef>
                <a:spcPts val="0"/>
              </a:spcBef>
              <a:buNone/>
            </a:pPr>
            <a:r>
              <a:rPr lang="en"/>
              <a:t>Make sure that Assessments are valid…</a:t>
            </a:r>
          </a:p>
          <a:p>
            <a:pPr lvl="0">
              <a:spcBef>
                <a:spcPts val="0"/>
              </a:spcBef>
              <a:buNone/>
            </a:pPr>
            <a:r>
              <a:rPr lang="en"/>
              <a:t>Get on the same page philosophically...how and why are we doing this?</a:t>
            </a:r>
          </a:p>
          <a:p>
            <a:pPr lvl="0">
              <a:spcBef>
                <a:spcPts val="0"/>
              </a:spcBef>
              <a:buNone/>
            </a:pPr>
            <a:r>
              <a:rPr lang="en">
                <a:solidFill>
                  <a:srgbClr val="3C78D8"/>
                </a:solidFill>
              </a:rPr>
              <a:t>Reflection Template</a:t>
            </a:r>
            <a:r>
              <a:rPr lang="en"/>
              <a:t>: Assign action steps and timelines that get imported into program review.</a:t>
            </a:r>
          </a:p>
          <a:p>
            <a:pPr lvl="0">
              <a:spcBef>
                <a:spcPts val="0"/>
              </a:spcBef>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a:spcBef>
                <a:spcPts val="0"/>
              </a:spcBef>
              <a:buNone/>
            </a:pPr>
            <a:r>
              <a:rPr lang="en"/>
              <a:t>Only 88% to go!</a:t>
            </a:r>
          </a:p>
        </p:txBody>
      </p:sp>
      <p:sp>
        <p:nvSpPr>
          <p:cNvPr id="79" name="Shape 79"/>
          <p:cNvSpPr txBox="1">
            <a:spLocks noGrp="1"/>
          </p:cNvSpPr>
          <p:nvPr>
            <p:ph type="body" idx="1"/>
          </p:nvPr>
        </p:nvSpPr>
        <p:spPr>
          <a:xfrm>
            <a:off x="2410112" y="1595775"/>
            <a:ext cx="6321600" cy="3002399"/>
          </a:xfrm>
          <a:prstGeom prst="rect">
            <a:avLst/>
          </a:prstGeom>
        </p:spPr>
        <p:txBody>
          <a:bodyPr lIns="91425" tIns="91425" rIns="91425" bIns="91425" anchor="t" anchorCtr="0">
            <a:noAutofit/>
          </a:bodyPr>
          <a:lstStyle/>
          <a:p>
            <a:pPr lvl="0">
              <a:spcBef>
                <a:spcPts val="0"/>
              </a:spcBef>
              <a:buNone/>
            </a:pPr>
            <a:r>
              <a:rPr lang="en"/>
              <a:t>What is a CLO?</a:t>
            </a:r>
          </a:p>
          <a:p>
            <a:pPr lvl="0">
              <a:spcBef>
                <a:spcPts val="0"/>
              </a:spcBef>
              <a:buNone/>
            </a:pPr>
            <a:r>
              <a:rPr lang="en"/>
              <a:t>When and how should CLOs be assessed?  </a:t>
            </a:r>
          </a:p>
          <a:p>
            <a:pPr lvl="0">
              <a:spcBef>
                <a:spcPts val="0"/>
              </a:spcBef>
              <a:buNone/>
            </a:pPr>
            <a:r>
              <a:rPr lang="en"/>
              <a:t>Faculty who teach like courses convene around the above questions.</a:t>
            </a:r>
          </a:p>
          <a:p>
            <a:pPr lvl="0">
              <a:spcBef>
                <a:spcPts val="0"/>
              </a:spcBef>
              <a:buNone/>
            </a:pPr>
            <a:r>
              <a:rPr lang="en"/>
              <a:t>In December 2015, CLO assessment results were submitted to the division office.  Bring the hardcopy assessments to a division meeting in a computer lab and enter all results.  Ask Nita and Amanda to be present for support.</a:t>
            </a:r>
          </a:p>
          <a:p>
            <a:pPr lvl="0">
              <a:spcBef>
                <a:spcPts val="0"/>
              </a:spcBef>
              <a:buNone/>
            </a:pPr>
            <a:endParaRPr/>
          </a:p>
          <a:p>
            <a:pPr lvl="0">
              <a:spcBef>
                <a:spcPts val="0"/>
              </a:spcBef>
              <a:buNone/>
            </a:pPr>
            <a:r>
              <a:rPr lang="en"/>
              <a:t>Identify Spring 2016 faculty who were scheduled to assess, ask them to bring their assessment results to a division meeting in a computer lab.</a:t>
            </a:r>
          </a:p>
          <a:p>
            <a:pPr lvl="0">
              <a:spcBef>
                <a:spcPts val="0"/>
              </a:spcBef>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1819825" y="0"/>
            <a:ext cx="6321600" cy="635400"/>
          </a:xfrm>
          <a:prstGeom prst="rect">
            <a:avLst/>
          </a:prstGeom>
        </p:spPr>
        <p:txBody>
          <a:bodyPr lIns="91425" tIns="91425" rIns="91425" bIns="91425" anchor="t" anchorCtr="0">
            <a:noAutofit/>
          </a:bodyPr>
          <a:lstStyle/>
          <a:p>
            <a:pPr lvl="0">
              <a:spcBef>
                <a:spcPts val="0"/>
              </a:spcBef>
              <a:buNone/>
            </a:pPr>
            <a:r>
              <a:rPr lang="en"/>
              <a:t>Beth</a:t>
            </a:r>
          </a:p>
        </p:txBody>
      </p:sp>
      <p:sp>
        <p:nvSpPr>
          <p:cNvPr id="85" name="Shape 85"/>
          <p:cNvSpPr txBox="1">
            <a:spLocks noGrp="1"/>
          </p:cNvSpPr>
          <p:nvPr>
            <p:ph type="body" idx="1"/>
          </p:nvPr>
        </p:nvSpPr>
        <p:spPr>
          <a:xfrm>
            <a:off x="258950" y="693875"/>
            <a:ext cx="8349300" cy="3753000"/>
          </a:xfrm>
          <a:prstGeom prst="rect">
            <a:avLst/>
          </a:prstGeom>
        </p:spPr>
        <p:txBody>
          <a:bodyPr lIns="91425" tIns="91425" rIns="91425" bIns="91425" anchor="t" anchorCtr="0">
            <a:noAutofit/>
          </a:bodyPr>
          <a:lstStyle/>
          <a:p>
            <a:pPr marL="457200" lvl="0" indent="-228600" rtl="0">
              <a:spcBef>
                <a:spcPts val="0"/>
              </a:spcBef>
              <a:buAutoNum type="arabicPeriod"/>
            </a:pPr>
            <a:r>
              <a:rPr lang="en"/>
              <a:t>List of what is missing and from whom data is needed provided to all reps and Deans (senators?).</a:t>
            </a:r>
          </a:p>
          <a:p>
            <a:pPr marL="457200" lvl="0" indent="-228600" rtl="0">
              <a:spcBef>
                <a:spcPts val="0"/>
              </a:spcBef>
              <a:buAutoNum type="arabicPeriod"/>
            </a:pPr>
            <a:r>
              <a:rPr lang="en"/>
              <a:t>Establish timeline and step by step process that is very simple and </a:t>
            </a:r>
            <a:r>
              <a:rPr lang="en" b="1" u="sng"/>
              <a:t>concrete.</a:t>
            </a:r>
            <a:r>
              <a:rPr lang="en"/>
              <a:t> Expectations communicated of EXACTLY what is needed to be completed and by when. (i.e. are we ONLY talking about assessment of CLO’s for each class or are we talking about mapping to PLOs and ILOs?)</a:t>
            </a:r>
          </a:p>
          <a:p>
            <a:pPr marL="457200" lvl="0" indent="-228600" rtl="0">
              <a:spcBef>
                <a:spcPts val="0"/>
              </a:spcBef>
              <a:buAutoNum type="arabicPeriod"/>
            </a:pPr>
            <a:r>
              <a:rPr lang="en"/>
              <a:t>Have date for follow up for each step so there is regular monitoring of progress.</a:t>
            </a:r>
          </a:p>
          <a:p>
            <a:pPr marL="457200" lvl="0" indent="-228600">
              <a:spcBef>
                <a:spcPts val="0"/>
              </a:spcBef>
              <a:buAutoNum type="arabicPeriod"/>
            </a:pPr>
            <a:r>
              <a:rPr lang="en"/>
              <a:t>Each department faculty should establish a consistent process for reviewing assessment results after a given course has been assessed. This should be written down and scheduled so it doesn’t have to be “figured out” every time a course is assessed.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a:spcBef>
                <a:spcPts val="0"/>
              </a:spcBef>
              <a:buNone/>
            </a:pPr>
            <a:r>
              <a:rPr lang="en">
                <a:solidFill>
                  <a:srgbClr val="FF00FF"/>
                </a:solidFill>
              </a:rPr>
              <a:t>         Department Workgroup</a:t>
            </a:r>
          </a:p>
        </p:txBody>
      </p:sp>
      <p:sp>
        <p:nvSpPr>
          <p:cNvPr id="91" name="Shape 91"/>
          <p:cNvSpPr txBox="1">
            <a:spLocks noGrp="1"/>
          </p:cNvSpPr>
          <p:nvPr>
            <p:ph type="body" idx="1"/>
          </p:nvPr>
        </p:nvSpPr>
        <p:spPr>
          <a:xfrm>
            <a:off x="2410112" y="1595775"/>
            <a:ext cx="6321600" cy="3002399"/>
          </a:xfrm>
          <a:prstGeom prst="rect">
            <a:avLst/>
          </a:prstGeom>
        </p:spPr>
        <p:txBody>
          <a:bodyPr lIns="91425" tIns="91425" rIns="91425" bIns="91425" anchor="t" anchorCtr="0">
            <a:noAutofit/>
          </a:bodyPr>
          <a:lstStyle/>
          <a:p>
            <a:pPr lvl="0">
              <a:spcBef>
                <a:spcPts val="0"/>
              </a:spcBef>
              <a:buNone/>
            </a:pPr>
            <a:r>
              <a:rPr lang="en"/>
              <a:t>Once a semester Departments gather to complete assessments, enter data and problem solve eLumen and other questions, comments and concerns.</a:t>
            </a:r>
          </a:p>
          <a:p>
            <a:pPr lvl="0">
              <a:spcBef>
                <a:spcPts val="0"/>
              </a:spcBef>
              <a:buNone/>
            </a:pPr>
            <a:r>
              <a:rPr lang="en"/>
              <a:t>Adjuncts need to be part of the process.</a:t>
            </a:r>
          </a:p>
          <a:p>
            <a:pPr lvl="0">
              <a:spcBef>
                <a:spcPts val="0"/>
              </a:spcBef>
              <a:buNone/>
            </a:pPr>
            <a:endParaRPr/>
          </a:p>
          <a:p>
            <a:pPr lvl="0">
              <a:spcBef>
                <a:spcPts val="0"/>
              </a:spcBef>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2410100" y="468800"/>
            <a:ext cx="6321600" cy="567000"/>
          </a:xfrm>
          <a:prstGeom prst="rect">
            <a:avLst/>
          </a:prstGeom>
        </p:spPr>
        <p:txBody>
          <a:bodyPr lIns="91425" tIns="91425" rIns="91425" bIns="91425" anchor="t" anchorCtr="0">
            <a:noAutofit/>
          </a:bodyPr>
          <a:lstStyle/>
          <a:p>
            <a:pPr lvl="0" rtl="0">
              <a:spcBef>
                <a:spcPts val="0"/>
              </a:spcBef>
              <a:buNone/>
            </a:pPr>
            <a:r>
              <a:rPr lang="en"/>
              <a:t>Engagement Ideas</a:t>
            </a:r>
          </a:p>
        </p:txBody>
      </p:sp>
      <p:sp>
        <p:nvSpPr>
          <p:cNvPr id="97" name="Shape 97"/>
          <p:cNvSpPr txBox="1">
            <a:spLocks noGrp="1"/>
          </p:cNvSpPr>
          <p:nvPr>
            <p:ph type="body" idx="1"/>
          </p:nvPr>
        </p:nvSpPr>
        <p:spPr>
          <a:xfrm>
            <a:off x="2410100" y="1071575"/>
            <a:ext cx="6321600" cy="3625200"/>
          </a:xfrm>
          <a:prstGeom prst="rect">
            <a:avLst/>
          </a:prstGeom>
        </p:spPr>
        <p:txBody>
          <a:bodyPr lIns="91425" tIns="91425" rIns="91425" bIns="91425" anchor="t" anchorCtr="0">
            <a:noAutofit/>
          </a:bodyPr>
          <a:lstStyle/>
          <a:p>
            <a:pPr marL="457200" lvl="0" indent="-317500" rtl="0">
              <a:spcBef>
                <a:spcPts val="0"/>
              </a:spcBef>
              <a:buSzPct val="100000"/>
              <a:buChar char="●"/>
            </a:pPr>
            <a:r>
              <a:rPr lang="en" sz="1400" b="1"/>
              <a:t>Concurrent Path A - Understanding</a:t>
            </a:r>
          </a:p>
          <a:p>
            <a:pPr marL="914400" lvl="1" indent="-304800" rtl="0">
              <a:spcBef>
                <a:spcPts val="0"/>
              </a:spcBef>
              <a:buSzPct val="100000"/>
              <a:buChar char="○"/>
            </a:pPr>
            <a:r>
              <a:rPr lang="en" sz="1200"/>
              <a:t>Training at Department or Division level</a:t>
            </a:r>
          </a:p>
          <a:p>
            <a:pPr marL="1371600" lvl="2" indent="-298450" rtl="0">
              <a:spcBef>
                <a:spcPts val="0"/>
              </a:spcBef>
              <a:buSzPct val="100000"/>
              <a:buChar char="■"/>
            </a:pPr>
            <a:r>
              <a:rPr lang="en" sz="1100"/>
              <a:t>What is assessment? Why do we assess? What are the benefits (and how does it affect us) as faculty, and as an institution? What are some ideas for effective assessment and reflection, i.e. potential best practices?</a:t>
            </a:r>
          </a:p>
          <a:p>
            <a:pPr marL="1371600" lvl="2" indent="-298450" rtl="0">
              <a:spcBef>
                <a:spcPts val="0"/>
              </a:spcBef>
              <a:buSzPct val="100000"/>
              <a:buChar char="■"/>
            </a:pPr>
            <a:r>
              <a:rPr lang="en" sz="1100"/>
              <a:t>FYI - Nita’s 6 points were very enlightening for me!</a:t>
            </a:r>
          </a:p>
          <a:p>
            <a:pPr marL="457200" lvl="0" indent="-317500" rtl="0">
              <a:spcBef>
                <a:spcPts val="0"/>
              </a:spcBef>
              <a:buSzPct val="100000"/>
              <a:buChar char="●"/>
            </a:pPr>
            <a:r>
              <a:rPr lang="en" sz="1400" b="1"/>
              <a:t>Concurrent Path B - Technology</a:t>
            </a:r>
          </a:p>
          <a:p>
            <a:pPr marL="914400" lvl="1" indent="-304800" rtl="0">
              <a:spcBef>
                <a:spcPts val="0"/>
              </a:spcBef>
              <a:buSzPct val="100000"/>
              <a:buChar char="○"/>
            </a:pPr>
            <a:r>
              <a:rPr lang="en" sz="1200"/>
              <a:t>Identify a Department Coordinator for EVERY department.</a:t>
            </a:r>
          </a:p>
          <a:p>
            <a:pPr marL="914400" lvl="1" indent="-304800" rtl="0">
              <a:spcBef>
                <a:spcPts val="0"/>
              </a:spcBef>
              <a:buSzPct val="100000"/>
              <a:buChar char="○"/>
            </a:pPr>
            <a:r>
              <a:rPr lang="en" sz="1200"/>
              <a:t>Train Department Coordinators on the use of elumen</a:t>
            </a:r>
          </a:p>
          <a:p>
            <a:pPr marL="1371600" lvl="2" indent="-298450" rtl="0">
              <a:spcBef>
                <a:spcPts val="0"/>
              </a:spcBef>
              <a:buSzPct val="100000"/>
              <a:buChar char="■"/>
            </a:pPr>
            <a:r>
              <a:rPr lang="en" sz="1100"/>
              <a:t>As faculty - How to input assessment data / reflections</a:t>
            </a:r>
          </a:p>
          <a:p>
            <a:pPr marL="1371600" lvl="2" indent="-298450" rtl="0">
              <a:spcBef>
                <a:spcPts val="0"/>
              </a:spcBef>
              <a:buSzPct val="100000"/>
              <a:buChar char="■"/>
            </a:pPr>
            <a:r>
              <a:rPr lang="en" sz="1100"/>
              <a:t>As coordinator - How to run and interpret relevant reports</a:t>
            </a:r>
          </a:p>
          <a:p>
            <a:pPr marL="914400" lvl="1" indent="-304800" rtl="0">
              <a:spcBef>
                <a:spcPts val="0"/>
              </a:spcBef>
              <a:buSzPct val="100000"/>
              <a:buChar char="○"/>
            </a:pPr>
            <a:r>
              <a:rPr lang="en" sz="1200"/>
              <a:t>Have Department Coordinators work with their faculty</a:t>
            </a:r>
          </a:p>
          <a:p>
            <a:pPr marL="1371600" lvl="2" indent="-298450" rtl="0">
              <a:spcBef>
                <a:spcPts val="0"/>
              </a:spcBef>
              <a:buSzPct val="100000"/>
              <a:buChar char="■"/>
            </a:pPr>
            <a:r>
              <a:rPr lang="en" sz="1100"/>
              <a:t>Email reminders re: assessment schedule</a:t>
            </a:r>
          </a:p>
          <a:p>
            <a:pPr marL="1371600" lvl="2" indent="-298450" rtl="0">
              <a:spcBef>
                <a:spcPts val="0"/>
              </a:spcBef>
              <a:buSzPct val="100000"/>
              <a:buChar char="■"/>
            </a:pPr>
            <a:r>
              <a:rPr lang="en" sz="1100"/>
              <a:t>Provide training/workshops to input data together</a:t>
            </a:r>
          </a:p>
          <a:p>
            <a:pPr marL="1371600" lvl="2" indent="-298450" rtl="0">
              <a:spcBef>
                <a:spcPts val="0"/>
              </a:spcBef>
              <a:buSzPct val="100000"/>
              <a:buChar char="■"/>
            </a:pPr>
            <a:r>
              <a:rPr lang="en" sz="1100"/>
              <a:t>Facilitate workgroups to reflect, share best practices and plan for improvements in future assessments.</a:t>
            </a:r>
          </a:p>
          <a:p>
            <a:pPr marL="914400" lvl="1" indent="-304800" rtl="0">
              <a:spcBef>
                <a:spcPts val="0"/>
              </a:spcBef>
              <a:buSzPct val="100000"/>
              <a:buChar char="○"/>
            </a:pPr>
            <a:r>
              <a:rPr lang="en" sz="1200" b="1" i="1"/>
              <a:t>SIMPLIFY and SYSTEMATIZE the process at all levels as much as possible!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a:spcBef>
                <a:spcPts val="0"/>
              </a:spcBef>
              <a:buNone/>
            </a:pPr>
            <a:r>
              <a:rPr lang="en"/>
              <a:t>Brainstorming Ideas	</a:t>
            </a:r>
          </a:p>
        </p:txBody>
      </p:sp>
      <p:sp>
        <p:nvSpPr>
          <p:cNvPr id="103" name="Shape 103"/>
          <p:cNvSpPr txBox="1">
            <a:spLocks noGrp="1"/>
          </p:cNvSpPr>
          <p:nvPr>
            <p:ph type="body" idx="1"/>
          </p:nvPr>
        </p:nvSpPr>
        <p:spPr>
          <a:xfrm>
            <a:off x="2410112" y="1595775"/>
            <a:ext cx="6321600" cy="3002399"/>
          </a:xfrm>
          <a:prstGeom prst="rect">
            <a:avLst/>
          </a:prstGeom>
        </p:spPr>
        <p:txBody>
          <a:bodyPr lIns="91425" tIns="91425" rIns="91425" bIns="91425" anchor="t" anchorCtr="0">
            <a:noAutofit/>
          </a:bodyPr>
          <a:lstStyle/>
          <a:p>
            <a:pPr lvl="0">
              <a:spcBef>
                <a:spcPts val="0"/>
              </a:spcBef>
              <a:buNone/>
            </a:pPr>
            <a:r>
              <a:rPr lang="en"/>
              <a:t>Meet 2x a semester in computer lab to knock out the assessments with coffee and snacks! </a:t>
            </a:r>
          </a:p>
          <a:p>
            <a:pPr lvl="0">
              <a:spcBef>
                <a:spcPts val="0"/>
              </a:spcBef>
              <a:buNone/>
            </a:pPr>
            <a:r>
              <a:rPr lang="en"/>
              <a:t>All faculty within division must complete elumen training by the end of this semester (Fall 16) </a:t>
            </a:r>
          </a:p>
          <a:p>
            <a:pPr lvl="0">
              <a:spcBef>
                <a:spcPts val="0"/>
              </a:spcBef>
              <a:buNone/>
            </a:pPr>
            <a:r>
              <a:rPr lang="en"/>
              <a:t>Step-by-step guidelines (SHORT)  on how to submit your assessments  </a:t>
            </a:r>
          </a:p>
          <a:p>
            <a:pPr lvl="0">
              <a:spcBef>
                <a:spcPts val="0"/>
              </a:spcBef>
              <a:buNone/>
            </a:pPr>
            <a:r>
              <a:rPr lang="en"/>
              <a:t>-Gagan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a:spcBef>
                <a:spcPts val="0"/>
              </a:spcBef>
              <a:buNone/>
            </a:pPr>
            <a:r>
              <a:rPr lang="en"/>
              <a:t>Gerry</a:t>
            </a:r>
          </a:p>
        </p:txBody>
      </p:sp>
      <p:sp>
        <p:nvSpPr>
          <p:cNvPr id="109" name="Shape 109"/>
          <p:cNvSpPr txBox="1">
            <a:spLocks noGrp="1"/>
          </p:cNvSpPr>
          <p:nvPr>
            <p:ph type="body" idx="1"/>
          </p:nvPr>
        </p:nvSpPr>
        <p:spPr>
          <a:xfrm>
            <a:off x="2410112" y="1595775"/>
            <a:ext cx="6321600" cy="3002399"/>
          </a:xfrm>
          <a:prstGeom prst="rect">
            <a:avLst/>
          </a:prstGeom>
        </p:spPr>
        <p:txBody>
          <a:bodyPr lIns="91425" tIns="91425" rIns="91425" bIns="91425" anchor="t" anchorCtr="0">
            <a:noAutofit/>
          </a:bodyPr>
          <a:lstStyle/>
          <a:p>
            <a:pPr lvl="0">
              <a:spcBef>
                <a:spcPts val="0"/>
              </a:spcBef>
              <a:buNone/>
            </a:pPr>
            <a:r>
              <a:rPr lang="en"/>
              <a:t>Schedule assessment input meeting as a division to clean up Fall15 and Spring 16. </a:t>
            </a:r>
          </a:p>
          <a:p>
            <a:pPr lvl="0">
              <a:spcBef>
                <a:spcPts val="0"/>
              </a:spcBef>
              <a:buNone/>
            </a:pPr>
            <a:r>
              <a:rPr lang="en"/>
              <a:t>Have an assessment meeting for each division at the end of semester to complete CLOs.</a:t>
            </a:r>
          </a:p>
          <a:p>
            <a:pPr lvl="0">
              <a:spcBef>
                <a:spcPts val="0"/>
              </a:spcBef>
              <a:buNone/>
            </a:pPr>
            <a:r>
              <a:rPr lang="en"/>
              <a:t>What about adjunct faculty? How will they be trained?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2410100" y="564325"/>
            <a:ext cx="6321600" cy="635400"/>
          </a:xfrm>
          <a:prstGeom prst="rect">
            <a:avLst/>
          </a:prstGeom>
        </p:spPr>
        <p:txBody>
          <a:bodyPr lIns="91425" tIns="91425" rIns="91425" bIns="91425" anchor="t" anchorCtr="0">
            <a:noAutofit/>
          </a:bodyPr>
          <a:lstStyle/>
          <a:p>
            <a:pPr lvl="0">
              <a:spcBef>
                <a:spcPts val="0"/>
              </a:spcBef>
              <a:buNone/>
            </a:pPr>
            <a:r>
              <a:rPr lang="en"/>
              <a:t>M. Sundquist’s Cool Assessment Page</a:t>
            </a:r>
          </a:p>
        </p:txBody>
      </p:sp>
      <p:sp>
        <p:nvSpPr>
          <p:cNvPr id="115" name="Shape 115"/>
          <p:cNvSpPr txBox="1">
            <a:spLocks noGrp="1"/>
          </p:cNvSpPr>
          <p:nvPr>
            <p:ph type="body" idx="1"/>
          </p:nvPr>
        </p:nvSpPr>
        <p:spPr>
          <a:xfrm>
            <a:off x="2410112" y="1595775"/>
            <a:ext cx="6321600" cy="3002399"/>
          </a:xfrm>
          <a:prstGeom prst="rect">
            <a:avLst/>
          </a:prstGeom>
        </p:spPr>
        <p:txBody>
          <a:bodyPr lIns="91425" tIns="91425" rIns="91425" bIns="91425" anchor="t" anchorCtr="0">
            <a:noAutofit/>
          </a:bodyPr>
          <a:lstStyle/>
          <a:p>
            <a:pPr lvl="0">
              <a:spcBef>
                <a:spcPts val="0"/>
              </a:spcBef>
              <a:buNone/>
            </a:pPr>
            <a:r>
              <a:rPr lang="en" sz="1200"/>
              <a:t>Ask faculty to bring courses into alignment.</a:t>
            </a:r>
          </a:p>
          <a:p>
            <a:pPr lvl="0">
              <a:spcBef>
                <a:spcPts val="0"/>
              </a:spcBef>
              <a:buNone/>
            </a:pPr>
            <a:r>
              <a:rPr lang="en" sz="1200"/>
              <a:t>Courses not addressed trigger attendance at a workshop to provide training.</a:t>
            </a:r>
          </a:p>
          <a:p>
            <a:pPr lvl="0">
              <a:spcBef>
                <a:spcPts val="0"/>
              </a:spcBef>
              <a:buNone/>
            </a:pPr>
            <a:r>
              <a:rPr lang="en" sz="1200"/>
              <a:t>Deans meet individually with folks who lack participation points.</a:t>
            </a:r>
          </a:p>
          <a:p>
            <a:pPr lvl="0">
              <a:spcBef>
                <a:spcPts val="0"/>
              </a:spcBef>
              <a:buNone/>
            </a:pPr>
            <a:r>
              <a:rPr lang="en" sz="1200"/>
              <a:t>Create </a:t>
            </a:r>
            <a:r>
              <a:rPr lang="en" sz="1200" i="1"/>
              <a:t>Wall of Fame </a:t>
            </a:r>
            <a:r>
              <a:rPr lang="en" sz="1200"/>
              <a:t>to recognize folks who have completed their work.  Foundation could provide recognition prize to department(s) who complete the work first.  </a:t>
            </a:r>
          </a:p>
          <a:p>
            <a:pPr lvl="0">
              <a:spcBef>
                <a:spcPts val="0"/>
              </a:spcBef>
              <a:buNone/>
            </a:pPr>
            <a:r>
              <a:rPr lang="en" sz="1200" i="1"/>
              <a:t>Wall of Shame</a:t>
            </a:r>
            <a:r>
              <a:rPr lang="en" sz="1200"/>
              <a:t> might be next step.</a:t>
            </a:r>
          </a:p>
          <a:p>
            <a:pPr lvl="0">
              <a:spcBef>
                <a:spcPts val="0"/>
              </a:spcBef>
              <a:buNone/>
            </a:pPr>
            <a:r>
              <a:rPr lang="en" sz="1200"/>
              <a:t>Accreditation sanctions make necessary a great deal more work than the work needed to complete assessment documentation.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2410112" y="1595775"/>
            <a:ext cx="6321600" cy="3002399"/>
          </a:xfrm>
          <a:prstGeom prst="rect">
            <a:avLst/>
          </a:prstGeom>
        </p:spPr>
        <p:txBody>
          <a:bodyPr lIns="91425" tIns="91425" rIns="91425" bIns="91425" anchor="t" anchorCtr="0">
            <a:noAutofit/>
          </a:bodyPr>
          <a:lstStyle/>
          <a:p>
            <a:pPr lvl="0">
              <a:spcBef>
                <a:spcPts val="0"/>
              </a:spcBef>
              <a:buNone/>
            </a:pPr>
            <a:r>
              <a:rPr lang="en"/>
              <a:t>Remind faculty and staff that if the college loses accreditation because of not doing assessments, students suffer the most.</a:t>
            </a:r>
          </a:p>
        </p:txBody>
      </p:sp>
    </p:spTree>
  </p:cSld>
  <p:clrMapOvr>
    <a:masterClrMapping/>
  </p:clrMapOvr>
</p:sld>
</file>

<file path=ppt/theme/theme1.xml><?xml version="1.0" encoding="utf-8"?>
<a:theme xmlns:a="http://schemas.openxmlformats.org/drawingml/2006/main" name="swiss-2">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743</Words>
  <Application>Microsoft Office PowerPoint</Application>
  <PresentationFormat>On-screen Show (16:9)</PresentationFormat>
  <Paragraphs>56</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Lato</vt:lpstr>
      <vt:lpstr>Raleway</vt:lpstr>
      <vt:lpstr>swiss-2</vt:lpstr>
      <vt:lpstr>How to get to 100%?</vt:lpstr>
      <vt:lpstr>Only 88% to go!</vt:lpstr>
      <vt:lpstr>Beth</vt:lpstr>
      <vt:lpstr>         Department Workgroup</vt:lpstr>
      <vt:lpstr>Engagement Ideas</vt:lpstr>
      <vt:lpstr>Brainstorming Ideas </vt:lpstr>
      <vt:lpstr>Gerry</vt:lpstr>
      <vt:lpstr>M. Sundquist’s Cool Assessment Page</vt:lpstr>
      <vt:lpstr>PowerPoint Presentation</vt:lpstr>
      <vt:lpstr>PowerPoint Presentation</vt:lpstr>
      <vt:lpstr>BBrain SStorming (JH)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get to 100%?</dc:title>
  <cp:lastModifiedBy>Amanda Cannon</cp:lastModifiedBy>
  <cp:revision>1</cp:revision>
  <dcterms:modified xsi:type="dcterms:W3CDTF">2016-10-10T18:16:47Z</dcterms:modified>
</cp:coreProperties>
</file>