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</p:sldMasterIdLst>
  <p:notesMasterIdLst>
    <p:notesMasterId r:id="rId16"/>
  </p:notesMasterIdLst>
  <p:sldIdLst>
    <p:sldId id="291" r:id="rId6"/>
    <p:sldId id="280" r:id="rId7"/>
    <p:sldId id="285" r:id="rId8"/>
    <p:sldId id="287" r:id="rId9"/>
    <p:sldId id="288" r:id="rId10"/>
    <p:sldId id="286" r:id="rId11"/>
    <p:sldId id="279" r:id="rId12"/>
    <p:sldId id="292" r:id="rId13"/>
    <p:sldId id="283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29" autoAdjust="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2B298-7AB3-45FB-93F5-41BAFEDF3FE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1DDB2-695B-4EDB-BB0B-4F1F300E9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7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DDB2-695B-4EDB-BB0B-4F1F300E9E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6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DDB2-695B-4EDB-BB0B-4F1F300E9E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1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DDB2-695B-4EDB-BB0B-4F1F300E9E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DDB2-695B-4EDB-BB0B-4F1F300E9E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DDB2-695B-4EDB-BB0B-4F1F300E9E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3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DDB2-695B-4EDB-BB0B-4F1F300E9E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1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CAC0-17D7-4B90-B951-FA39D3560C75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Placeholder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06E1-A1E4-4828-A390-C3952B46DF13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Placeholder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5A64-3045-4860-9CB9-12EDE7FF2712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Placeholder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71EA-8673-4B4F-9C2F-DBD4CD81B457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Placeholder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DB8D-2C33-4AEE-8616-21B896814179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Placeholder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A3A9-A6DF-44FE-A638-9189789EA726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Placeholder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DB99-07AD-44D4-80CF-5A6C69F5CB81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Placeholder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D12C-0C93-46C0-B24B-87643357AFCE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Placeholder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293A-9DE9-4A33-919C-302D27D68020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Placeholder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87021B-6682-444D-9319-0FE1971E73E3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Placeholder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FA00-A1D8-45FA-8044-D9A79F655926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Placeholder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572DB4-960F-47C1-971C-F45A1D346D10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Placeholder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36" y="435043"/>
            <a:ext cx="10332720" cy="3395834"/>
          </a:xfrm>
        </p:spPr>
        <p:txBody>
          <a:bodyPr/>
          <a:lstStyle/>
          <a:p>
            <a:r>
              <a:rPr lang="en-US" dirty="0" smtClean="0"/>
              <a:t>Physical, Recreation, and Health Education Division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256" y="4644757"/>
            <a:ext cx="10058400" cy="1143000"/>
          </a:xfrm>
        </p:spPr>
        <p:txBody>
          <a:bodyPr/>
          <a:lstStyle/>
          <a:p>
            <a:r>
              <a:rPr lang="en-US" dirty="0" smtClean="0"/>
              <a:t>Two Growth Positions Requested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28" y="999700"/>
            <a:ext cx="10058400" cy="4023360"/>
          </a:xfrm>
        </p:spPr>
        <p:txBody>
          <a:bodyPr/>
          <a:lstStyle/>
          <a:p>
            <a:pPr algn="ctr"/>
            <a:r>
              <a:rPr lang="en-US" sz="4800" i="1" dirty="0" smtClean="0"/>
              <a:t>Thank you!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Photographer David Todd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Content contributors Tina Giron, Eric Fischer, Milan Motroni, Steve Aristotelous, and Nick Stavrianoudakis</a:t>
            </a:r>
            <a:endParaRPr lang="en-US" sz="1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4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82" y="2414016"/>
            <a:ext cx="4761253" cy="38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Rationale for Hiring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Instructor of Physical Education, Women’s Water Polo &amp; Swimming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" y="6407730"/>
            <a:ext cx="8161517" cy="365125"/>
          </a:xfrm>
        </p:spPr>
        <p:txBody>
          <a:bodyPr/>
          <a:lstStyle/>
          <a:p>
            <a:pPr algn="l"/>
            <a:r>
              <a:rPr lang="en-US" sz="4000" cap="none" dirty="0" smtClean="0">
                <a:latin typeface="+mj-lt"/>
              </a:rPr>
              <a:t>PE/Women’s Polo &amp; Swimming</a:t>
            </a:r>
            <a:endParaRPr lang="en-US" sz="4000" cap="none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72" y="3334814"/>
            <a:ext cx="4970336" cy="33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Growth?  Replacement?  Replacement.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position is designated as “Growth” because of a professor’s transfer between divisions.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In August of 2015, the Professor and Head Coach of Women’s Water Polo and Women’s Swimming transferred to another division.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The result is a loss of full-time faculty in Physical, Recreation, and Health Education.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The temporary solution is to have one Head Coach for Men’s and Women’s Water Polo and Men’s and Women’s Swimming.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That’s four teams led by one coach.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In addition to that faculty member’s other teaching load and professional responsibilities…too much.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328" y="626364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PE/Women’s Polo &amp; Swimming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Rationale for Hiring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Instructor of Physical Education, Head Coach Men’s Soccer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472" y="6365680"/>
            <a:ext cx="8161517" cy="365125"/>
          </a:xfrm>
        </p:spPr>
        <p:txBody>
          <a:bodyPr/>
          <a:lstStyle/>
          <a:p>
            <a:pPr algn="l"/>
            <a:r>
              <a:rPr lang="en-US" sz="4000" cap="none" dirty="0" smtClean="0">
                <a:latin typeface="+mj-lt"/>
              </a:rPr>
              <a:t>PE/Men’s Soccer</a:t>
            </a:r>
            <a:endParaRPr lang="en-US" sz="4000" cap="none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79" y="3164645"/>
            <a:ext cx="5546937" cy="37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HSI Serving Hispanic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The Head Coach of Men’s Soccer has always been a part-time faculty position at MJC.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70 men try-out, 29 are on the team this year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Raising the academic performance of Men’s Soccer boosts college’s equity indicators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Reported by the coach and counselor, the Men’s Soccer team GPA is lower than college averages and the lowest of all sports teams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Mohanad 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4709"/>
            <a:ext cx="1359535" cy="190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eberto 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35" y="4234709"/>
            <a:ext cx="1359535" cy="190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esar 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70" y="4234709"/>
            <a:ext cx="1359535" cy="190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enry 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05" y="4234708"/>
            <a:ext cx="1359535" cy="190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bel 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2" y="4234708"/>
            <a:ext cx="1359535" cy="190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pram 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4234708"/>
            <a:ext cx="1359535" cy="190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hristian 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10" y="4234708"/>
            <a:ext cx="1359535" cy="190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saias C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16" y="4234707"/>
            <a:ext cx="1359535" cy="190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Rogelio D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465" y="4234707"/>
            <a:ext cx="1359535" cy="190055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472" y="6365680"/>
            <a:ext cx="8161517" cy="365125"/>
          </a:xfrm>
        </p:spPr>
        <p:txBody>
          <a:bodyPr/>
          <a:lstStyle/>
          <a:p>
            <a:pPr algn="l"/>
            <a:r>
              <a:rPr lang="en-US" sz="4000" cap="none" dirty="0" smtClean="0">
                <a:latin typeface="+mj-lt"/>
              </a:rPr>
              <a:t>PE/Men’s Soccer</a:t>
            </a:r>
            <a:endParaRPr lang="en-US" sz="4000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3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coach?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At MJC, all coaches are faculty.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20 hour loads, 350 contact hours per semester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same load as Allied Health, Ag, Tech Ed, and 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FTES:FTEF reaching 936:46 in PE and 450:25 in Health </a:t>
            </a:r>
            <a:r>
              <a:rPr lang="en-US" sz="1200" dirty="0" smtClean="0"/>
              <a:t>(13-14 &amp; 14-15)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“Practice” is FTES-generating instruction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All practices are classes in </a:t>
            </a:r>
            <a:r>
              <a:rPr lang="en-US" dirty="0" err="1" smtClean="0"/>
              <a:t>PiratesNet</a:t>
            </a:r>
            <a:r>
              <a:rPr lang="en-US" dirty="0" smtClean="0"/>
              <a:t> and generate FTES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In-season varsity classes are 3 units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Out-of-season varsity training and conditioning classes are variable unit: ½ to 3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All student-athletes must be full-time students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This means that all 397 student-athletes are taking at least 12 units every semester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That’s a minimum of 4,764 units of FTES-generating enrollment from student-athletes alone.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328" y="6263640"/>
            <a:ext cx="98755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Women’s </a:t>
            </a:r>
            <a:r>
              <a:rPr lang="en-US" sz="4000" dirty="0">
                <a:solidFill>
                  <a:schemeClr val="bg1"/>
                </a:solidFill>
              </a:rPr>
              <a:t>Polo &amp; </a:t>
            </a:r>
            <a:r>
              <a:rPr lang="en-US" sz="4000" dirty="0" smtClean="0">
                <a:solidFill>
                  <a:schemeClr val="bg1"/>
                </a:solidFill>
              </a:rPr>
              <a:t>Swimming </a:t>
            </a:r>
            <a:r>
              <a:rPr lang="en-US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 Men’s Soccer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 &amp;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11514"/>
            <a:ext cx="10058400" cy="45262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“MJC’s Student Equity Plan outcomes show disproportionate impact for students of color and other special populations” </a:t>
            </a:r>
            <a:r>
              <a:rPr lang="en-US" sz="1200" dirty="0" smtClean="0"/>
              <a:t>(Enrollment Management Brief).</a:t>
            </a:r>
          </a:p>
          <a:p>
            <a:pPr marL="0" indent="0" algn="ctr">
              <a:buNone/>
            </a:pPr>
            <a:r>
              <a:rPr lang="en-US" sz="4000" dirty="0" smtClean="0"/>
              <a:t>Student-athletes exceed college success and retention rates in every disaggregated area.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Student-athletes </a:t>
            </a:r>
            <a:r>
              <a:rPr lang="en-US" sz="2800" dirty="0"/>
              <a:t>exceed college </a:t>
            </a:r>
            <a:r>
              <a:rPr lang="en-US" sz="2800" dirty="0" smtClean="0"/>
              <a:t>success </a:t>
            </a:r>
            <a:r>
              <a:rPr lang="en-US" sz="2800" dirty="0"/>
              <a:t>and retention </a:t>
            </a:r>
            <a:r>
              <a:rPr lang="en-US" sz="2800" dirty="0" smtClean="0"/>
              <a:t>rates</a:t>
            </a:r>
          </a:p>
          <a:p>
            <a:pPr marL="0" indent="0" algn="ctr">
              <a:buNone/>
            </a:pPr>
            <a:r>
              <a:rPr lang="en-US" sz="6600" dirty="0"/>
              <a:t>in every disaggregated </a:t>
            </a:r>
            <a:r>
              <a:rPr lang="en-US" sz="6600" dirty="0" smtClean="0"/>
              <a:t>area.</a:t>
            </a:r>
            <a:endParaRPr lang="en-US" sz="6600" dirty="0"/>
          </a:p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328" y="6263640"/>
            <a:ext cx="98755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Women’s </a:t>
            </a:r>
            <a:r>
              <a:rPr lang="en-US" sz="4000" dirty="0">
                <a:solidFill>
                  <a:schemeClr val="bg1"/>
                </a:solidFill>
              </a:rPr>
              <a:t>Polo &amp; </a:t>
            </a:r>
            <a:r>
              <a:rPr lang="en-US" sz="4000" dirty="0" smtClean="0">
                <a:solidFill>
                  <a:schemeClr val="bg1"/>
                </a:solidFill>
              </a:rPr>
              <a:t>Swimming </a:t>
            </a:r>
            <a:r>
              <a:rPr lang="en-US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 Men’s Soccer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Defeating Academic Disproportionate Impact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112" y="1737360"/>
            <a:ext cx="10058400" cy="40233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328" y="6263640"/>
            <a:ext cx="98755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Women’s </a:t>
            </a:r>
            <a:r>
              <a:rPr lang="en-US" sz="4000" dirty="0">
                <a:solidFill>
                  <a:schemeClr val="bg1"/>
                </a:solidFill>
              </a:rPr>
              <a:t>Polo &amp; </a:t>
            </a:r>
            <a:r>
              <a:rPr lang="en-US" sz="4000" dirty="0" smtClean="0">
                <a:solidFill>
                  <a:schemeClr val="bg1"/>
                </a:solidFill>
              </a:rPr>
              <a:t>Swimming </a:t>
            </a:r>
            <a:r>
              <a:rPr lang="en-US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 Men’s Soccer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6157" t="28831" r="64682" b="28161"/>
          <a:stretch/>
        </p:blipFill>
        <p:spPr bwMode="auto">
          <a:xfrm>
            <a:off x="1376076" y="1837944"/>
            <a:ext cx="9578436" cy="4413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113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Athletics as Student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7061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“MJC is committed to access, completion, and excellent education for all students…. Particular groups are targeted for these areas based on equity indicators…. Current data identified these groups:” </a:t>
            </a:r>
            <a:r>
              <a:rPr lang="en-US" sz="1200" dirty="0" smtClean="0"/>
              <a:t>(Student Equity Plan 2014-2017)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414936"/>
              </p:ext>
            </p:extLst>
          </p:nvPr>
        </p:nvGraphicFramePr>
        <p:xfrm>
          <a:off x="509461" y="3033903"/>
          <a:ext cx="11123613" cy="280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5" imgW="5946064" imgH="1672806" progId="Word.Document.12">
                  <p:embed/>
                </p:oleObj>
              </mc:Choice>
              <mc:Fallback>
                <p:oleObj name="Document" r:id="rId5" imgW="5946064" imgH="16728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461" y="3033903"/>
                        <a:ext cx="11123613" cy="280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6"/>
          <p:cNvSpPr/>
          <p:nvPr/>
        </p:nvSpPr>
        <p:spPr>
          <a:xfrm>
            <a:off x="5564065" y="4892368"/>
            <a:ext cx="19472" cy="265176"/>
          </a:xfrm>
          <a:custGeom>
            <a:avLst/>
            <a:gdLst>
              <a:gd name="connsiteX0" fmla="*/ 0 w 19472"/>
              <a:gd name="connsiteY0" fmla="*/ 0 h 265176"/>
              <a:gd name="connsiteX1" fmla="*/ 9144 w 19472"/>
              <a:gd name="connsiteY1" fmla="*/ 45720 h 265176"/>
              <a:gd name="connsiteX2" fmla="*/ 18288 w 19472"/>
              <a:gd name="connsiteY2" fmla="*/ 73152 h 265176"/>
              <a:gd name="connsiteX3" fmla="*/ 18288 w 19472"/>
              <a:gd name="connsiteY3" fmla="*/ 265176 h 26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72" h="265176">
                <a:moveTo>
                  <a:pt x="0" y="0"/>
                </a:moveTo>
                <a:cubicBezTo>
                  <a:pt x="3048" y="15240"/>
                  <a:pt x="5375" y="30642"/>
                  <a:pt x="9144" y="45720"/>
                </a:cubicBezTo>
                <a:cubicBezTo>
                  <a:pt x="11482" y="55071"/>
                  <a:pt x="17887" y="63522"/>
                  <a:pt x="18288" y="73152"/>
                </a:cubicBezTo>
                <a:cubicBezTo>
                  <a:pt x="20953" y="137105"/>
                  <a:pt x="18288" y="201168"/>
                  <a:pt x="18288" y="26517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63481" y="5011240"/>
            <a:ext cx="256032" cy="48485"/>
          </a:xfrm>
          <a:custGeom>
            <a:avLst/>
            <a:gdLst>
              <a:gd name="connsiteX0" fmla="*/ 0 w 256032"/>
              <a:gd name="connsiteY0" fmla="*/ 0 h 48485"/>
              <a:gd name="connsiteX1" fmla="*/ 256032 w 256032"/>
              <a:gd name="connsiteY1" fmla="*/ 36576 h 4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032" h="48485">
                <a:moveTo>
                  <a:pt x="0" y="0"/>
                </a:moveTo>
                <a:cubicBezTo>
                  <a:pt x="100462" y="80370"/>
                  <a:pt x="26203" y="36576"/>
                  <a:pt x="256032" y="3657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838385" y="4819216"/>
            <a:ext cx="36818" cy="411480"/>
          </a:xfrm>
          <a:custGeom>
            <a:avLst/>
            <a:gdLst>
              <a:gd name="connsiteX0" fmla="*/ 0 w 36818"/>
              <a:gd name="connsiteY0" fmla="*/ 0 h 411480"/>
              <a:gd name="connsiteX1" fmla="*/ 9144 w 36818"/>
              <a:gd name="connsiteY1" fmla="*/ 45720 h 411480"/>
              <a:gd name="connsiteX2" fmla="*/ 27432 w 36818"/>
              <a:gd name="connsiteY2" fmla="*/ 292608 h 411480"/>
              <a:gd name="connsiteX3" fmla="*/ 36576 w 36818"/>
              <a:gd name="connsiteY3" fmla="*/ 41148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18" h="411480">
                <a:moveTo>
                  <a:pt x="0" y="0"/>
                </a:moveTo>
                <a:cubicBezTo>
                  <a:pt x="3048" y="15240"/>
                  <a:pt x="8075" y="30215"/>
                  <a:pt x="9144" y="45720"/>
                </a:cubicBezTo>
                <a:cubicBezTo>
                  <a:pt x="26574" y="298462"/>
                  <a:pt x="-5903" y="192604"/>
                  <a:pt x="27432" y="292608"/>
                </a:cubicBezTo>
                <a:cubicBezTo>
                  <a:pt x="39162" y="374720"/>
                  <a:pt x="36576" y="335063"/>
                  <a:pt x="36576" y="4114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966401" y="4827273"/>
            <a:ext cx="301870" cy="385135"/>
          </a:xfrm>
          <a:custGeom>
            <a:avLst/>
            <a:gdLst>
              <a:gd name="connsiteX0" fmla="*/ 155448 w 301870"/>
              <a:gd name="connsiteY0" fmla="*/ 1087 h 385135"/>
              <a:gd name="connsiteX1" fmla="*/ 109728 w 301870"/>
              <a:gd name="connsiteY1" fmla="*/ 28519 h 385135"/>
              <a:gd name="connsiteX2" fmla="*/ 91440 w 301870"/>
              <a:gd name="connsiteY2" fmla="*/ 65095 h 385135"/>
              <a:gd name="connsiteX3" fmla="*/ 45720 w 301870"/>
              <a:gd name="connsiteY3" fmla="*/ 110815 h 385135"/>
              <a:gd name="connsiteX4" fmla="*/ 0 w 301870"/>
              <a:gd name="connsiteY4" fmla="*/ 193111 h 385135"/>
              <a:gd name="connsiteX5" fmla="*/ 45720 w 301870"/>
              <a:gd name="connsiteY5" fmla="*/ 348559 h 385135"/>
              <a:gd name="connsiteX6" fmla="*/ 100584 w 301870"/>
              <a:gd name="connsiteY6" fmla="*/ 385135 h 385135"/>
              <a:gd name="connsiteX7" fmla="*/ 164592 w 301870"/>
              <a:gd name="connsiteY7" fmla="*/ 375991 h 385135"/>
              <a:gd name="connsiteX8" fmla="*/ 246888 w 301870"/>
              <a:gd name="connsiteY8" fmla="*/ 366847 h 385135"/>
              <a:gd name="connsiteX9" fmla="*/ 274320 w 301870"/>
              <a:gd name="connsiteY9" fmla="*/ 348559 h 385135"/>
              <a:gd name="connsiteX10" fmla="*/ 292608 w 301870"/>
              <a:gd name="connsiteY10" fmla="*/ 321127 h 385135"/>
              <a:gd name="connsiteX11" fmla="*/ 292608 w 301870"/>
              <a:gd name="connsiteY11" fmla="*/ 266263 h 385135"/>
              <a:gd name="connsiteX12" fmla="*/ 265176 w 301870"/>
              <a:gd name="connsiteY12" fmla="*/ 247975 h 385135"/>
              <a:gd name="connsiteX13" fmla="*/ 228600 w 301870"/>
              <a:gd name="connsiteY13" fmla="*/ 202255 h 385135"/>
              <a:gd name="connsiteX14" fmla="*/ 182880 w 301870"/>
              <a:gd name="connsiteY14" fmla="*/ 119959 h 385135"/>
              <a:gd name="connsiteX15" fmla="*/ 164592 w 301870"/>
              <a:gd name="connsiteY15" fmla="*/ 92527 h 385135"/>
              <a:gd name="connsiteX16" fmla="*/ 155448 w 301870"/>
              <a:gd name="connsiteY16" fmla="*/ 65095 h 385135"/>
              <a:gd name="connsiteX17" fmla="*/ 155448 w 301870"/>
              <a:gd name="connsiteY17" fmla="*/ 1087 h 38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1870" h="385135">
                <a:moveTo>
                  <a:pt x="155448" y="1087"/>
                </a:moveTo>
                <a:cubicBezTo>
                  <a:pt x="147828" y="-5009"/>
                  <a:pt x="122295" y="15952"/>
                  <a:pt x="109728" y="28519"/>
                </a:cubicBezTo>
                <a:cubicBezTo>
                  <a:pt x="100089" y="38158"/>
                  <a:pt x="98203" y="53260"/>
                  <a:pt x="91440" y="65095"/>
                </a:cubicBezTo>
                <a:cubicBezTo>
                  <a:pt x="72683" y="97920"/>
                  <a:pt x="76669" y="90182"/>
                  <a:pt x="45720" y="110815"/>
                </a:cubicBezTo>
                <a:cubicBezTo>
                  <a:pt x="3797" y="173699"/>
                  <a:pt x="16095" y="144827"/>
                  <a:pt x="0" y="193111"/>
                </a:cubicBezTo>
                <a:cubicBezTo>
                  <a:pt x="4309" y="240511"/>
                  <a:pt x="-5075" y="314696"/>
                  <a:pt x="45720" y="348559"/>
                </a:cubicBezTo>
                <a:lnTo>
                  <a:pt x="100584" y="385135"/>
                </a:lnTo>
                <a:lnTo>
                  <a:pt x="164592" y="375991"/>
                </a:lnTo>
                <a:cubicBezTo>
                  <a:pt x="191980" y="372568"/>
                  <a:pt x="220111" y="373541"/>
                  <a:pt x="246888" y="366847"/>
                </a:cubicBezTo>
                <a:cubicBezTo>
                  <a:pt x="257550" y="364182"/>
                  <a:pt x="265176" y="354655"/>
                  <a:pt x="274320" y="348559"/>
                </a:cubicBezTo>
                <a:cubicBezTo>
                  <a:pt x="280416" y="339415"/>
                  <a:pt x="287693" y="330957"/>
                  <a:pt x="292608" y="321127"/>
                </a:cubicBezTo>
                <a:cubicBezTo>
                  <a:pt x="301986" y="302370"/>
                  <a:pt x="307614" y="285020"/>
                  <a:pt x="292608" y="266263"/>
                </a:cubicBezTo>
                <a:cubicBezTo>
                  <a:pt x="285743" y="257681"/>
                  <a:pt x="274320" y="254071"/>
                  <a:pt x="265176" y="247975"/>
                </a:cubicBezTo>
                <a:cubicBezTo>
                  <a:pt x="244584" y="186199"/>
                  <a:pt x="273142" y="253160"/>
                  <a:pt x="228600" y="202255"/>
                </a:cubicBezTo>
                <a:cubicBezTo>
                  <a:pt x="161327" y="125372"/>
                  <a:pt x="210091" y="174382"/>
                  <a:pt x="182880" y="119959"/>
                </a:cubicBezTo>
                <a:cubicBezTo>
                  <a:pt x="177965" y="110129"/>
                  <a:pt x="169507" y="102357"/>
                  <a:pt x="164592" y="92527"/>
                </a:cubicBezTo>
                <a:cubicBezTo>
                  <a:pt x="160281" y="83906"/>
                  <a:pt x="160129" y="73521"/>
                  <a:pt x="155448" y="65095"/>
                </a:cubicBezTo>
                <a:cubicBezTo>
                  <a:pt x="144774" y="45882"/>
                  <a:pt x="163068" y="7183"/>
                  <a:pt x="155448" y="10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9305301" y="4929590"/>
            <a:ext cx="19472" cy="265176"/>
          </a:xfrm>
          <a:custGeom>
            <a:avLst/>
            <a:gdLst>
              <a:gd name="connsiteX0" fmla="*/ 0 w 19472"/>
              <a:gd name="connsiteY0" fmla="*/ 0 h 265176"/>
              <a:gd name="connsiteX1" fmla="*/ 9144 w 19472"/>
              <a:gd name="connsiteY1" fmla="*/ 45720 h 265176"/>
              <a:gd name="connsiteX2" fmla="*/ 18288 w 19472"/>
              <a:gd name="connsiteY2" fmla="*/ 73152 h 265176"/>
              <a:gd name="connsiteX3" fmla="*/ 18288 w 19472"/>
              <a:gd name="connsiteY3" fmla="*/ 265176 h 26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72" h="265176">
                <a:moveTo>
                  <a:pt x="0" y="0"/>
                </a:moveTo>
                <a:cubicBezTo>
                  <a:pt x="3048" y="15240"/>
                  <a:pt x="5375" y="30642"/>
                  <a:pt x="9144" y="45720"/>
                </a:cubicBezTo>
                <a:cubicBezTo>
                  <a:pt x="11482" y="55071"/>
                  <a:pt x="17887" y="63522"/>
                  <a:pt x="18288" y="73152"/>
                </a:cubicBezTo>
                <a:cubicBezTo>
                  <a:pt x="20953" y="137105"/>
                  <a:pt x="18288" y="201168"/>
                  <a:pt x="18288" y="26517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204717" y="5048462"/>
            <a:ext cx="256032" cy="48485"/>
          </a:xfrm>
          <a:custGeom>
            <a:avLst/>
            <a:gdLst>
              <a:gd name="connsiteX0" fmla="*/ 0 w 256032"/>
              <a:gd name="connsiteY0" fmla="*/ 0 h 48485"/>
              <a:gd name="connsiteX1" fmla="*/ 256032 w 256032"/>
              <a:gd name="connsiteY1" fmla="*/ 36576 h 4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032" h="48485">
                <a:moveTo>
                  <a:pt x="0" y="0"/>
                </a:moveTo>
                <a:cubicBezTo>
                  <a:pt x="100462" y="80370"/>
                  <a:pt x="26203" y="36576"/>
                  <a:pt x="256032" y="3657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579621" y="4856438"/>
            <a:ext cx="36818" cy="411480"/>
          </a:xfrm>
          <a:custGeom>
            <a:avLst/>
            <a:gdLst>
              <a:gd name="connsiteX0" fmla="*/ 0 w 36818"/>
              <a:gd name="connsiteY0" fmla="*/ 0 h 411480"/>
              <a:gd name="connsiteX1" fmla="*/ 9144 w 36818"/>
              <a:gd name="connsiteY1" fmla="*/ 45720 h 411480"/>
              <a:gd name="connsiteX2" fmla="*/ 27432 w 36818"/>
              <a:gd name="connsiteY2" fmla="*/ 292608 h 411480"/>
              <a:gd name="connsiteX3" fmla="*/ 36576 w 36818"/>
              <a:gd name="connsiteY3" fmla="*/ 41148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18" h="411480">
                <a:moveTo>
                  <a:pt x="0" y="0"/>
                </a:moveTo>
                <a:cubicBezTo>
                  <a:pt x="3048" y="15240"/>
                  <a:pt x="8075" y="30215"/>
                  <a:pt x="9144" y="45720"/>
                </a:cubicBezTo>
                <a:cubicBezTo>
                  <a:pt x="26574" y="298462"/>
                  <a:pt x="-5903" y="192604"/>
                  <a:pt x="27432" y="292608"/>
                </a:cubicBezTo>
                <a:cubicBezTo>
                  <a:pt x="39162" y="374720"/>
                  <a:pt x="36576" y="335063"/>
                  <a:pt x="36576" y="4114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692397" y="4874183"/>
            <a:ext cx="228843" cy="402336"/>
          </a:xfrm>
          <a:custGeom>
            <a:avLst/>
            <a:gdLst>
              <a:gd name="connsiteX0" fmla="*/ 9144 w 228843"/>
              <a:gd name="connsiteY0" fmla="*/ 0 h 402336"/>
              <a:gd name="connsiteX1" fmla="*/ 54864 w 228843"/>
              <a:gd name="connsiteY1" fmla="*/ 9144 h 402336"/>
              <a:gd name="connsiteX2" fmla="*/ 109728 w 228843"/>
              <a:gd name="connsiteY2" fmla="*/ 18288 h 402336"/>
              <a:gd name="connsiteX3" fmla="*/ 137160 w 228843"/>
              <a:gd name="connsiteY3" fmla="*/ 27432 h 402336"/>
              <a:gd name="connsiteX4" fmla="*/ 155448 w 228843"/>
              <a:gd name="connsiteY4" fmla="*/ 54864 h 402336"/>
              <a:gd name="connsiteX5" fmla="*/ 146304 w 228843"/>
              <a:gd name="connsiteY5" fmla="*/ 128016 h 402336"/>
              <a:gd name="connsiteX6" fmla="*/ 118872 w 228843"/>
              <a:gd name="connsiteY6" fmla="*/ 146304 h 402336"/>
              <a:gd name="connsiteX7" fmla="*/ 64008 w 228843"/>
              <a:gd name="connsiteY7" fmla="*/ 182880 h 402336"/>
              <a:gd name="connsiteX8" fmla="*/ 118872 w 228843"/>
              <a:gd name="connsiteY8" fmla="*/ 182880 h 402336"/>
              <a:gd name="connsiteX9" fmla="*/ 210312 w 228843"/>
              <a:gd name="connsiteY9" fmla="*/ 192024 h 402336"/>
              <a:gd name="connsiteX10" fmla="*/ 228600 w 228843"/>
              <a:gd name="connsiteY10" fmla="*/ 219456 h 402336"/>
              <a:gd name="connsiteX11" fmla="*/ 219456 w 228843"/>
              <a:gd name="connsiteY11" fmla="*/ 256032 h 402336"/>
              <a:gd name="connsiteX12" fmla="*/ 210312 w 228843"/>
              <a:gd name="connsiteY12" fmla="*/ 310896 h 402336"/>
              <a:gd name="connsiteX13" fmla="*/ 201168 w 228843"/>
              <a:gd name="connsiteY13" fmla="*/ 347472 h 402336"/>
              <a:gd name="connsiteX14" fmla="*/ 192024 w 228843"/>
              <a:gd name="connsiteY14" fmla="*/ 393192 h 402336"/>
              <a:gd name="connsiteX15" fmla="*/ 164592 w 228843"/>
              <a:gd name="connsiteY15" fmla="*/ 402336 h 402336"/>
              <a:gd name="connsiteX16" fmla="*/ 18288 w 228843"/>
              <a:gd name="connsiteY16" fmla="*/ 384048 h 402336"/>
              <a:gd name="connsiteX17" fmla="*/ 0 w 228843"/>
              <a:gd name="connsiteY17" fmla="*/ 374904 h 40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8843" h="402336">
                <a:moveTo>
                  <a:pt x="9144" y="0"/>
                </a:moveTo>
                <a:lnTo>
                  <a:pt x="54864" y="9144"/>
                </a:lnTo>
                <a:cubicBezTo>
                  <a:pt x="73105" y="12461"/>
                  <a:pt x="91629" y="14266"/>
                  <a:pt x="109728" y="18288"/>
                </a:cubicBezTo>
                <a:cubicBezTo>
                  <a:pt x="119137" y="20379"/>
                  <a:pt x="128016" y="24384"/>
                  <a:pt x="137160" y="27432"/>
                </a:cubicBezTo>
                <a:cubicBezTo>
                  <a:pt x="143256" y="36576"/>
                  <a:pt x="154453" y="43919"/>
                  <a:pt x="155448" y="54864"/>
                </a:cubicBezTo>
                <a:cubicBezTo>
                  <a:pt x="157673" y="79337"/>
                  <a:pt x="155430" y="105200"/>
                  <a:pt x="146304" y="128016"/>
                </a:cubicBezTo>
                <a:cubicBezTo>
                  <a:pt x="142223" y="138220"/>
                  <a:pt x="127315" y="139269"/>
                  <a:pt x="118872" y="146304"/>
                </a:cubicBezTo>
                <a:cubicBezTo>
                  <a:pt x="73209" y="184357"/>
                  <a:pt x="112217" y="166810"/>
                  <a:pt x="64008" y="182880"/>
                </a:cubicBezTo>
                <a:cubicBezTo>
                  <a:pt x="137160" y="207264"/>
                  <a:pt x="45720" y="182880"/>
                  <a:pt x="118872" y="182880"/>
                </a:cubicBezTo>
                <a:cubicBezTo>
                  <a:pt x="149504" y="182880"/>
                  <a:pt x="179832" y="188976"/>
                  <a:pt x="210312" y="192024"/>
                </a:cubicBezTo>
                <a:cubicBezTo>
                  <a:pt x="216408" y="201168"/>
                  <a:pt x="227046" y="208577"/>
                  <a:pt x="228600" y="219456"/>
                </a:cubicBezTo>
                <a:cubicBezTo>
                  <a:pt x="230377" y="231897"/>
                  <a:pt x="221921" y="243709"/>
                  <a:pt x="219456" y="256032"/>
                </a:cubicBezTo>
                <a:cubicBezTo>
                  <a:pt x="215820" y="274212"/>
                  <a:pt x="213948" y="292716"/>
                  <a:pt x="210312" y="310896"/>
                </a:cubicBezTo>
                <a:cubicBezTo>
                  <a:pt x="207847" y="323219"/>
                  <a:pt x="203894" y="335204"/>
                  <a:pt x="201168" y="347472"/>
                </a:cubicBezTo>
                <a:cubicBezTo>
                  <a:pt x="197797" y="362644"/>
                  <a:pt x="200645" y="380260"/>
                  <a:pt x="192024" y="393192"/>
                </a:cubicBezTo>
                <a:cubicBezTo>
                  <a:pt x="186677" y="401212"/>
                  <a:pt x="173736" y="399288"/>
                  <a:pt x="164592" y="402336"/>
                </a:cubicBezTo>
                <a:cubicBezTo>
                  <a:pt x="132797" y="399156"/>
                  <a:pt x="56101" y="393501"/>
                  <a:pt x="18288" y="384048"/>
                </a:cubicBezTo>
                <a:cubicBezTo>
                  <a:pt x="11676" y="382395"/>
                  <a:pt x="6096" y="377952"/>
                  <a:pt x="0" y="37490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507992" y="2761488"/>
            <a:ext cx="2121408" cy="1161288"/>
          </a:xfrm>
          <a:custGeom>
            <a:avLst/>
            <a:gdLst>
              <a:gd name="connsiteX0" fmla="*/ 841248 w 2121408"/>
              <a:gd name="connsiteY0" fmla="*/ 164592 h 1161288"/>
              <a:gd name="connsiteX1" fmla="*/ 685800 w 2121408"/>
              <a:gd name="connsiteY1" fmla="*/ 137160 h 1161288"/>
              <a:gd name="connsiteX2" fmla="*/ 365760 w 2121408"/>
              <a:gd name="connsiteY2" fmla="*/ 146304 h 1161288"/>
              <a:gd name="connsiteX3" fmla="*/ 301752 w 2121408"/>
              <a:gd name="connsiteY3" fmla="*/ 173736 h 1161288"/>
              <a:gd name="connsiteX4" fmla="*/ 274320 w 2121408"/>
              <a:gd name="connsiteY4" fmla="*/ 182880 h 1161288"/>
              <a:gd name="connsiteX5" fmla="*/ 128016 w 2121408"/>
              <a:gd name="connsiteY5" fmla="*/ 201168 h 1161288"/>
              <a:gd name="connsiteX6" fmla="*/ 64008 w 2121408"/>
              <a:gd name="connsiteY6" fmla="*/ 210312 h 1161288"/>
              <a:gd name="connsiteX7" fmla="*/ 36576 w 2121408"/>
              <a:gd name="connsiteY7" fmla="*/ 237744 h 1161288"/>
              <a:gd name="connsiteX8" fmla="*/ 9144 w 2121408"/>
              <a:gd name="connsiteY8" fmla="*/ 256032 h 1161288"/>
              <a:gd name="connsiteX9" fmla="*/ 0 w 2121408"/>
              <a:gd name="connsiteY9" fmla="*/ 283464 h 1161288"/>
              <a:gd name="connsiteX10" fmla="*/ 9144 w 2121408"/>
              <a:gd name="connsiteY10" fmla="*/ 466344 h 1161288"/>
              <a:gd name="connsiteX11" fmla="*/ 45720 w 2121408"/>
              <a:gd name="connsiteY11" fmla="*/ 566928 h 1161288"/>
              <a:gd name="connsiteX12" fmla="*/ 73152 w 2121408"/>
              <a:gd name="connsiteY12" fmla="*/ 640080 h 1161288"/>
              <a:gd name="connsiteX13" fmla="*/ 82296 w 2121408"/>
              <a:gd name="connsiteY13" fmla="*/ 694944 h 1161288"/>
              <a:gd name="connsiteX14" fmla="*/ 128016 w 2121408"/>
              <a:gd name="connsiteY14" fmla="*/ 749808 h 1161288"/>
              <a:gd name="connsiteX15" fmla="*/ 137160 w 2121408"/>
              <a:gd name="connsiteY15" fmla="*/ 786384 h 1161288"/>
              <a:gd name="connsiteX16" fmla="*/ 182880 w 2121408"/>
              <a:gd name="connsiteY16" fmla="*/ 868680 h 1161288"/>
              <a:gd name="connsiteX17" fmla="*/ 192024 w 2121408"/>
              <a:gd name="connsiteY17" fmla="*/ 896112 h 1161288"/>
              <a:gd name="connsiteX18" fmla="*/ 256032 w 2121408"/>
              <a:gd name="connsiteY18" fmla="*/ 996696 h 1161288"/>
              <a:gd name="connsiteX19" fmla="*/ 283464 w 2121408"/>
              <a:gd name="connsiteY19" fmla="*/ 1014984 h 1161288"/>
              <a:gd name="connsiteX20" fmla="*/ 320040 w 2121408"/>
              <a:gd name="connsiteY20" fmla="*/ 1033272 h 1161288"/>
              <a:gd name="connsiteX21" fmla="*/ 365760 w 2121408"/>
              <a:gd name="connsiteY21" fmla="*/ 1042416 h 1161288"/>
              <a:gd name="connsiteX22" fmla="*/ 411480 w 2121408"/>
              <a:gd name="connsiteY22" fmla="*/ 1069848 h 1161288"/>
              <a:gd name="connsiteX23" fmla="*/ 484632 w 2121408"/>
              <a:gd name="connsiteY23" fmla="*/ 1097280 h 1161288"/>
              <a:gd name="connsiteX24" fmla="*/ 603504 w 2121408"/>
              <a:gd name="connsiteY24" fmla="*/ 1115568 h 1161288"/>
              <a:gd name="connsiteX25" fmla="*/ 713232 w 2121408"/>
              <a:gd name="connsiteY25" fmla="*/ 1124712 h 1161288"/>
              <a:gd name="connsiteX26" fmla="*/ 749808 w 2121408"/>
              <a:gd name="connsiteY26" fmla="*/ 1133856 h 1161288"/>
              <a:gd name="connsiteX27" fmla="*/ 777240 w 2121408"/>
              <a:gd name="connsiteY27" fmla="*/ 1143000 h 1161288"/>
              <a:gd name="connsiteX28" fmla="*/ 950976 w 2121408"/>
              <a:gd name="connsiteY28" fmla="*/ 1161288 h 1161288"/>
              <a:gd name="connsiteX29" fmla="*/ 1252728 w 2121408"/>
              <a:gd name="connsiteY29" fmla="*/ 1143000 h 1161288"/>
              <a:gd name="connsiteX30" fmla="*/ 1417320 w 2121408"/>
              <a:gd name="connsiteY30" fmla="*/ 1106424 h 1161288"/>
              <a:gd name="connsiteX31" fmla="*/ 1463040 w 2121408"/>
              <a:gd name="connsiteY31" fmla="*/ 1097280 h 1161288"/>
              <a:gd name="connsiteX32" fmla="*/ 1508760 w 2121408"/>
              <a:gd name="connsiteY32" fmla="*/ 1078992 h 1161288"/>
              <a:gd name="connsiteX33" fmla="*/ 1545336 w 2121408"/>
              <a:gd name="connsiteY33" fmla="*/ 1069848 h 1161288"/>
              <a:gd name="connsiteX34" fmla="*/ 1600200 w 2121408"/>
              <a:gd name="connsiteY34" fmla="*/ 1051560 h 1161288"/>
              <a:gd name="connsiteX35" fmla="*/ 1700784 w 2121408"/>
              <a:gd name="connsiteY35" fmla="*/ 1014984 h 1161288"/>
              <a:gd name="connsiteX36" fmla="*/ 1773936 w 2121408"/>
              <a:gd name="connsiteY36" fmla="*/ 978408 h 1161288"/>
              <a:gd name="connsiteX37" fmla="*/ 1856232 w 2121408"/>
              <a:gd name="connsiteY37" fmla="*/ 914400 h 1161288"/>
              <a:gd name="connsiteX38" fmla="*/ 1883664 w 2121408"/>
              <a:gd name="connsiteY38" fmla="*/ 886968 h 1161288"/>
              <a:gd name="connsiteX39" fmla="*/ 1911096 w 2121408"/>
              <a:gd name="connsiteY39" fmla="*/ 868680 h 1161288"/>
              <a:gd name="connsiteX40" fmla="*/ 1947672 w 2121408"/>
              <a:gd name="connsiteY40" fmla="*/ 841248 h 1161288"/>
              <a:gd name="connsiteX41" fmla="*/ 1984248 w 2121408"/>
              <a:gd name="connsiteY41" fmla="*/ 822960 h 1161288"/>
              <a:gd name="connsiteX42" fmla="*/ 2039112 w 2121408"/>
              <a:gd name="connsiteY42" fmla="*/ 795528 h 1161288"/>
              <a:gd name="connsiteX43" fmla="*/ 2084832 w 2121408"/>
              <a:gd name="connsiteY43" fmla="*/ 713232 h 1161288"/>
              <a:gd name="connsiteX44" fmla="*/ 2103120 w 2121408"/>
              <a:gd name="connsiteY44" fmla="*/ 676656 h 1161288"/>
              <a:gd name="connsiteX45" fmla="*/ 2112264 w 2121408"/>
              <a:gd name="connsiteY45" fmla="*/ 630936 h 1161288"/>
              <a:gd name="connsiteX46" fmla="*/ 2121408 w 2121408"/>
              <a:gd name="connsiteY46" fmla="*/ 594360 h 1161288"/>
              <a:gd name="connsiteX47" fmla="*/ 2112264 w 2121408"/>
              <a:gd name="connsiteY47" fmla="*/ 484632 h 1161288"/>
              <a:gd name="connsiteX48" fmla="*/ 2093976 w 2121408"/>
              <a:gd name="connsiteY48" fmla="*/ 374904 h 1161288"/>
              <a:gd name="connsiteX49" fmla="*/ 2075688 w 2121408"/>
              <a:gd name="connsiteY49" fmla="*/ 347472 h 1161288"/>
              <a:gd name="connsiteX50" fmla="*/ 2048256 w 2121408"/>
              <a:gd name="connsiteY50" fmla="*/ 301752 h 1161288"/>
              <a:gd name="connsiteX51" fmla="*/ 2011680 w 2121408"/>
              <a:gd name="connsiteY51" fmla="*/ 246888 h 1161288"/>
              <a:gd name="connsiteX52" fmla="*/ 1911096 w 2121408"/>
              <a:gd name="connsiteY52" fmla="*/ 192024 h 1161288"/>
              <a:gd name="connsiteX53" fmla="*/ 1874520 w 2121408"/>
              <a:gd name="connsiteY53" fmla="*/ 182880 h 1161288"/>
              <a:gd name="connsiteX54" fmla="*/ 1764792 w 2121408"/>
              <a:gd name="connsiteY54" fmla="*/ 164592 h 1161288"/>
              <a:gd name="connsiteX55" fmla="*/ 1737360 w 2121408"/>
              <a:gd name="connsiteY55" fmla="*/ 155448 h 1161288"/>
              <a:gd name="connsiteX56" fmla="*/ 1645920 w 2121408"/>
              <a:gd name="connsiteY56" fmla="*/ 137160 h 1161288"/>
              <a:gd name="connsiteX57" fmla="*/ 1591056 w 2121408"/>
              <a:gd name="connsiteY57" fmla="*/ 109728 h 1161288"/>
              <a:gd name="connsiteX58" fmla="*/ 1490472 w 2121408"/>
              <a:gd name="connsiteY58" fmla="*/ 73152 h 1161288"/>
              <a:gd name="connsiteX59" fmla="*/ 1371600 w 2121408"/>
              <a:gd name="connsiteY59" fmla="*/ 45720 h 1161288"/>
              <a:gd name="connsiteX60" fmla="*/ 1335024 w 2121408"/>
              <a:gd name="connsiteY60" fmla="*/ 27432 h 1161288"/>
              <a:gd name="connsiteX61" fmla="*/ 1088136 w 2121408"/>
              <a:gd name="connsiteY61" fmla="*/ 0 h 1161288"/>
              <a:gd name="connsiteX62" fmla="*/ 978408 w 2121408"/>
              <a:gd name="connsiteY62" fmla="*/ 9144 h 1161288"/>
              <a:gd name="connsiteX63" fmla="*/ 941832 w 2121408"/>
              <a:gd name="connsiteY63" fmla="*/ 27432 h 1161288"/>
              <a:gd name="connsiteX64" fmla="*/ 886968 w 2121408"/>
              <a:gd name="connsiteY64" fmla="*/ 45720 h 1161288"/>
              <a:gd name="connsiteX65" fmla="*/ 859536 w 2121408"/>
              <a:gd name="connsiteY65" fmla="*/ 54864 h 1161288"/>
              <a:gd name="connsiteX66" fmla="*/ 804672 w 2121408"/>
              <a:gd name="connsiteY66" fmla="*/ 91440 h 1161288"/>
              <a:gd name="connsiteX67" fmla="*/ 758952 w 2121408"/>
              <a:gd name="connsiteY67" fmla="*/ 100584 h 1161288"/>
              <a:gd name="connsiteX68" fmla="*/ 704088 w 2121408"/>
              <a:gd name="connsiteY68" fmla="*/ 118872 h 1161288"/>
              <a:gd name="connsiteX69" fmla="*/ 667512 w 2121408"/>
              <a:gd name="connsiteY69" fmla="*/ 128016 h 1161288"/>
              <a:gd name="connsiteX70" fmla="*/ 585216 w 2121408"/>
              <a:gd name="connsiteY70" fmla="*/ 155448 h 1161288"/>
              <a:gd name="connsiteX71" fmla="*/ 557784 w 2121408"/>
              <a:gd name="connsiteY71" fmla="*/ 164592 h 1161288"/>
              <a:gd name="connsiteX72" fmla="*/ 530352 w 2121408"/>
              <a:gd name="connsiteY72" fmla="*/ 173736 h 116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121408" h="1161288">
                <a:moveTo>
                  <a:pt x="841248" y="164592"/>
                </a:moveTo>
                <a:cubicBezTo>
                  <a:pt x="716190" y="143749"/>
                  <a:pt x="767880" y="153576"/>
                  <a:pt x="685800" y="137160"/>
                </a:cubicBezTo>
                <a:cubicBezTo>
                  <a:pt x="579120" y="140208"/>
                  <a:pt x="472343" y="140838"/>
                  <a:pt x="365760" y="146304"/>
                </a:cubicBezTo>
                <a:cubicBezTo>
                  <a:pt x="323349" y="148479"/>
                  <a:pt x="335420" y="156902"/>
                  <a:pt x="301752" y="173736"/>
                </a:cubicBezTo>
                <a:cubicBezTo>
                  <a:pt x="293131" y="178047"/>
                  <a:pt x="283671" y="180542"/>
                  <a:pt x="274320" y="182880"/>
                </a:cubicBezTo>
                <a:cubicBezTo>
                  <a:pt x="216138" y="197426"/>
                  <a:pt x="199562" y="193218"/>
                  <a:pt x="128016" y="201168"/>
                </a:cubicBezTo>
                <a:cubicBezTo>
                  <a:pt x="106595" y="203548"/>
                  <a:pt x="85344" y="207264"/>
                  <a:pt x="64008" y="210312"/>
                </a:cubicBezTo>
                <a:cubicBezTo>
                  <a:pt x="54864" y="219456"/>
                  <a:pt x="46510" y="229465"/>
                  <a:pt x="36576" y="237744"/>
                </a:cubicBezTo>
                <a:cubicBezTo>
                  <a:pt x="28133" y="244779"/>
                  <a:pt x="16009" y="247450"/>
                  <a:pt x="9144" y="256032"/>
                </a:cubicBezTo>
                <a:cubicBezTo>
                  <a:pt x="3123" y="263558"/>
                  <a:pt x="3048" y="274320"/>
                  <a:pt x="0" y="283464"/>
                </a:cubicBezTo>
                <a:cubicBezTo>
                  <a:pt x="3048" y="344424"/>
                  <a:pt x="2148" y="405710"/>
                  <a:pt x="9144" y="466344"/>
                </a:cubicBezTo>
                <a:cubicBezTo>
                  <a:pt x="11781" y="489198"/>
                  <a:pt x="38019" y="543824"/>
                  <a:pt x="45720" y="566928"/>
                </a:cubicBezTo>
                <a:cubicBezTo>
                  <a:pt x="70620" y="641628"/>
                  <a:pt x="35740" y="565256"/>
                  <a:pt x="73152" y="640080"/>
                </a:cubicBezTo>
                <a:cubicBezTo>
                  <a:pt x="76200" y="658368"/>
                  <a:pt x="76433" y="677355"/>
                  <a:pt x="82296" y="694944"/>
                </a:cubicBezTo>
                <a:cubicBezTo>
                  <a:pt x="88661" y="714040"/>
                  <a:pt x="115283" y="737075"/>
                  <a:pt x="128016" y="749808"/>
                </a:cubicBezTo>
                <a:cubicBezTo>
                  <a:pt x="131064" y="762000"/>
                  <a:pt x="132747" y="774617"/>
                  <a:pt x="137160" y="786384"/>
                </a:cubicBezTo>
                <a:cubicBezTo>
                  <a:pt x="150369" y="821608"/>
                  <a:pt x="165420" y="833760"/>
                  <a:pt x="182880" y="868680"/>
                </a:cubicBezTo>
                <a:cubicBezTo>
                  <a:pt x="187191" y="877301"/>
                  <a:pt x="188036" y="887337"/>
                  <a:pt x="192024" y="896112"/>
                </a:cubicBezTo>
                <a:cubicBezTo>
                  <a:pt x="216176" y="949245"/>
                  <a:pt x="217959" y="964969"/>
                  <a:pt x="256032" y="996696"/>
                </a:cubicBezTo>
                <a:cubicBezTo>
                  <a:pt x="264475" y="1003731"/>
                  <a:pt x="273922" y="1009532"/>
                  <a:pt x="283464" y="1014984"/>
                </a:cubicBezTo>
                <a:cubicBezTo>
                  <a:pt x="295299" y="1021747"/>
                  <a:pt x="307108" y="1028961"/>
                  <a:pt x="320040" y="1033272"/>
                </a:cubicBezTo>
                <a:cubicBezTo>
                  <a:pt x="334784" y="1038187"/>
                  <a:pt x="350520" y="1039368"/>
                  <a:pt x="365760" y="1042416"/>
                </a:cubicBezTo>
                <a:cubicBezTo>
                  <a:pt x="381000" y="1051560"/>
                  <a:pt x="395584" y="1061900"/>
                  <a:pt x="411480" y="1069848"/>
                </a:cubicBezTo>
                <a:cubicBezTo>
                  <a:pt x="419871" y="1074043"/>
                  <a:pt x="468804" y="1093323"/>
                  <a:pt x="484632" y="1097280"/>
                </a:cubicBezTo>
                <a:cubicBezTo>
                  <a:pt x="521840" y="1106582"/>
                  <a:pt x="566489" y="1111867"/>
                  <a:pt x="603504" y="1115568"/>
                </a:cubicBezTo>
                <a:cubicBezTo>
                  <a:pt x="640025" y="1119220"/>
                  <a:pt x="676656" y="1121664"/>
                  <a:pt x="713232" y="1124712"/>
                </a:cubicBezTo>
                <a:cubicBezTo>
                  <a:pt x="725424" y="1127760"/>
                  <a:pt x="737724" y="1130404"/>
                  <a:pt x="749808" y="1133856"/>
                </a:cubicBezTo>
                <a:cubicBezTo>
                  <a:pt x="759076" y="1136504"/>
                  <a:pt x="767690" y="1141698"/>
                  <a:pt x="777240" y="1143000"/>
                </a:cubicBezTo>
                <a:cubicBezTo>
                  <a:pt x="834938" y="1150868"/>
                  <a:pt x="950976" y="1161288"/>
                  <a:pt x="950976" y="1161288"/>
                </a:cubicBezTo>
                <a:cubicBezTo>
                  <a:pt x="1098292" y="1155150"/>
                  <a:pt x="1135256" y="1158663"/>
                  <a:pt x="1252728" y="1143000"/>
                </a:cubicBezTo>
                <a:cubicBezTo>
                  <a:pt x="1345858" y="1130583"/>
                  <a:pt x="1287414" y="1132405"/>
                  <a:pt x="1417320" y="1106424"/>
                </a:cubicBezTo>
                <a:cubicBezTo>
                  <a:pt x="1432560" y="1103376"/>
                  <a:pt x="1448154" y="1101746"/>
                  <a:pt x="1463040" y="1097280"/>
                </a:cubicBezTo>
                <a:cubicBezTo>
                  <a:pt x="1478762" y="1092563"/>
                  <a:pt x="1493188" y="1084183"/>
                  <a:pt x="1508760" y="1078992"/>
                </a:cubicBezTo>
                <a:cubicBezTo>
                  <a:pt x="1520682" y="1075018"/>
                  <a:pt x="1533299" y="1073459"/>
                  <a:pt x="1545336" y="1069848"/>
                </a:cubicBezTo>
                <a:cubicBezTo>
                  <a:pt x="1563800" y="1064309"/>
                  <a:pt x="1581912" y="1057656"/>
                  <a:pt x="1600200" y="1051560"/>
                </a:cubicBezTo>
                <a:cubicBezTo>
                  <a:pt x="1634055" y="1040275"/>
                  <a:pt x="1668288" y="1029982"/>
                  <a:pt x="1700784" y="1014984"/>
                </a:cubicBezTo>
                <a:cubicBezTo>
                  <a:pt x="1725537" y="1003560"/>
                  <a:pt x="1754659" y="997685"/>
                  <a:pt x="1773936" y="978408"/>
                </a:cubicBezTo>
                <a:cubicBezTo>
                  <a:pt x="1858298" y="894046"/>
                  <a:pt x="1759424" y="987006"/>
                  <a:pt x="1856232" y="914400"/>
                </a:cubicBezTo>
                <a:cubicBezTo>
                  <a:pt x="1866577" y="906641"/>
                  <a:pt x="1873730" y="895247"/>
                  <a:pt x="1883664" y="886968"/>
                </a:cubicBezTo>
                <a:cubicBezTo>
                  <a:pt x="1892107" y="879933"/>
                  <a:pt x="1902153" y="875068"/>
                  <a:pt x="1911096" y="868680"/>
                </a:cubicBezTo>
                <a:cubicBezTo>
                  <a:pt x="1923497" y="859822"/>
                  <a:pt x="1934749" y="849325"/>
                  <a:pt x="1947672" y="841248"/>
                </a:cubicBezTo>
                <a:cubicBezTo>
                  <a:pt x="1959231" y="834024"/>
                  <a:pt x="1972413" y="829723"/>
                  <a:pt x="1984248" y="822960"/>
                </a:cubicBezTo>
                <a:cubicBezTo>
                  <a:pt x="2033881" y="794599"/>
                  <a:pt x="1988817" y="812293"/>
                  <a:pt x="2039112" y="795528"/>
                </a:cubicBezTo>
                <a:cubicBezTo>
                  <a:pt x="2064399" y="719668"/>
                  <a:pt x="2021948" y="839000"/>
                  <a:pt x="2084832" y="713232"/>
                </a:cubicBezTo>
                <a:lnTo>
                  <a:pt x="2103120" y="676656"/>
                </a:lnTo>
                <a:cubicBezTo>
                  <a:pt x="2106168" y="661416"/>
                  <a:pt x="2108893" y="646108"/>
                  <a:pt x="2112264" y="630936"/>
                </a:cubicBezTo>
                <a:cubicBezTo>
                  <a:pt x="2114990" y="618668"/>
                  <a:pt x="2121408" y="606927"/>
                  <a:pt x="2121408" y="594360"/>
                </a:cubicBezTo>
                <a:cubicBezTo>
                  <a:pt x="2121408" y="557657"/>
                  <a:pt x="2115916" y="521153"/>
                  <a:pt x="2112264" y="484632"/>
                </a:cubicBezTo>
                <a:cubicBezTo>
                  <a:pt x="2110774" y="469729"/>
                  <a:pt x="2104369" y="399154"/>
                  <a:pt x="2093976" y="374904"/>
                </a:cubicBezTo>
                <a:cubicBezTo>
                  <a:pt x="2089647" y="364803"/>
                  <a:pt x="2081513" y="356791"/>
                  <a:pt x="2075688" y="347472"/>
                </a:cubicBezTo>
                <a:cubicBezTo>
                  <a:pt x="2066268" y="332401"/>
                  <a:pt x="2057798" y="316746"/>
                  <a:pt x="2048256" y="301752"/>
                </a:cubicBezTo>
                <a:cubicBezTo>
                  <a:pt x="2036456" y="283209"/>
                  <a:pt x="2029968" y="259080"/>
                  <a:pt x="2011680" y="246888"/>
                </a:cubicBezTo>
                <a:cubicBezTo>
                  <a:pt x="1960869" y="213014"/>
                  <a:pt x="1963998" y="209658"/>
                  <a:pt x="1911096" y="192024"/>
                </a:cubicBezTo>
                <a:cubicBezTo>
                  <a:pt x="1899174" y="188050"/>
                  <a:pt x="1886872" y="185196"/>
                  <a:pt x="1874520" y="182880"/>
                </a:cubicBezTo>
                <a:cubicBezTo>
                  <a:pt x="1838075" y="176046"/>
                  <a:pt x="1799970" y="176318"/>
                  <a:pt x="1764792" y="164592"/>
                </a:cubicBezTo>
                <a:cubicBezTo>
                  <a:pt x="1755648" y="161544"/>
                  <a:pt x="1746769" y="157539"/>
                  <a:pt x="1737360" y="155448"/>
                </a:cubicBezTo>
                <a:cubicBezTo>
                  <a:pt x="1656526" y="137485"/>
                  <a:pt x="1709684" y="155378"/>
                  <a:pt x="1645920" y="137160"/>
                </a:cubicBezTo>
                <a:cubicBezTo>
                  <a:pt x="1592291" y="121838"/>
                  <a:pt x="1644489" y="136445"/>
                  <a:pt x="1591056" y="109728"/>
                </a:cubicBezTo>
                <a:cubicBezTo>
                  <a:pt x="1575299" y="101849"/>
                  <a:pt x="1504698" y="75997"/>
                  <a:pt x="1490472" y="73152"/>
                </a:cubicBezTo>
                <a:cubicBezTo>
                  <a:pt x="1466065" y="68271"/>
                  <a:pt x="1404804" y="59950"/>
                  <a:pt x="1371600" y="45720"/>
                </a:cubicBezTo>
                <a:cubicBezTo>
                  <a:pt x="1359071" y="40350"/>
                  <a:pt x="1348131" y="31177"/>
                  <a:pt x="1335024" y="27432"/>
                </a:cubicBezTo>
                <a:cubicBezTo>
                  <a:pt x="1246458" y="2128"/>
                  <a:pt x="1184822" y="5687"/>
                  <a:pt x="1088136" y="0"/>
                </a:cubicBezTo>
                <a:cubicBezTo>
                  <a:pt x="1051560" y="3048"/>
                  <a:pt x="1014482" y="2380"/>
                  <a:pt x="978408" y="9144"/>
                </a:cubicBezTo>
                <a:cubicBezTo>
                  <a:pt x="965010" y="11656"/>
                  <a:pt x="954488" y="22370"/>
                  <a:pt x="941832" y="27432"/>
                </a:cubicBezTo>
                <a:cubicBezTo>
                  <a:pt x="923934" y="34591"/>
                  <a:pt x="905256" y="39624"/>
                  <a:pt x="886968" y="45720"/>
                </a:cubicBezTo>
                <a:cubicBezTo>
                  <a:pt x="877824" y="48768"/>
                  <a:pt x="867556" y="49517"/>
                  <a:pt x="859536" y="54864"/>
                </a:cubicBezTo>
                <a:cubicBezTo>
                  <a:pt x="841248" y="67056"/>
                  <a:pt x="826225" y="87129"/>
                  <a:pt x="804672" y="91440"/>
                </a:cubicBezTo>
                <a:cubicBezTo>
                  <a:pt x="789432" y="94488"/>
                  <a:pt x="773946" y="96495"/>
                  <a:pt x="758952" y="100584"/>
                </a:cubicBezTo>
                <a:cubicBezTo>
                  <a:pt x="740354" y="105656"/>
                  <a:pt x="722790" y="114197"/>
                  <a:pt x="704088" y="118872"/>
                </a:cubicBezTo>
                <a:cubicBezTo>
                  <a:pt x="691896" y="121920"/>
                  <a:pt x="679549" y="124405"/>
                  <a:pt x="667512" y="128016"/>
                </a:cubicBezTo>
                <a:lnTo>
                  <a:pt x="585216" y="155448"/>
                </a:lnTo>
                <a:lnTo>
                  <a:pt x="557784" y="164592"/>
                </a:lnTo>
                <a:lnTo>
                  <a:pt x="530352" y="17373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41256" y="4342971"/>
            <a:ext cx="19472" cy="265176"/>
          </a:xfrm>
          <a:custGeom>
            <a:avLst/>
            <a:gdLst>
              <a:gd name="connsiteX0" fmla="*/ 0 w 19472"/>
              <a:gd name="connsiteY0" fmla="*/ 0 h 265176"/>
              <a:gd name="connsiteX1" fmla="*/ 9144 w 19472"/>
              <a:gd name="connsiteY1" fmla="*/ 45720 h 265176"/>
              <a:gd name="connsiteX2" fmla="*/ 18288 w 19472"/>
              <a:gd name="connsiteY2" fmla="*/ 73152 h 265176"/>
              <a:gd name="connsiteX3" fmla="*/ 18288 w 19472"/>
              <a:gd name="connsiteY3" fmla="*/ 265176 h 26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72" h="265176">
                <a:moveTo>
                  <a:pt x="0" y="0"/>
                </a:moveTo>
                <a:cubicBezTo>
                  <a:pt x="3048" y="15240"/>
                  <a:pt x="5375" y="30642"/>
                  <a:pt x="9144" y="45720"/>
                </a:cubicBezTo>
                <a:cubicBezTo>
                  <a:pt x="11482" y="55071"/>
                  <a:pt x="17887" y="63522"/>
                  <a:pt x="18288" y="73152"/>
                </a:cubicBezTo>
                <a:cubicBezTo>
                  <a:pt x="20953" y="137105"/>
                  <a:pt x="18288" y="201168"/>
                  <a:pt x="18288" y="26517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540672" y="4461843"/>
            <a:ext cx="256032" cy="48485"/>
          </a:xfrm>
          <a:custGeom>
            <a:avLst/>
            <a:gdLst>
              <a:gd name="connsiteX0" fmla="*/ 0 w 256032"/>
              <a:gd name="connsiteY0" fmla="*/ 0 h 48485"/>
              <a:gd name="connsiteX1" fmla="*/ 256032 w 256032"/>
              <a:gd name="connsiteY1" fmla="*/ 36576 h 4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032" h="48485">
                <a:moveTo>
                  <a:pt x="0" y="0"/>
                </a:moveTo>
                <a:cubicBezTo>
                  <a:pt x="100462" y="80370"/>
                  <a:pt x="26203" y="36576"/>
                  <a:pt x="256032" y="3657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387840" y="4391456"/>
            <a:ext cx="19472" cy="265176"/>
          </a:xfrm>
          <a:custGeom>
            <a:avLst/>
            <a:gdLst>
              <a:gd name="connsiteX0" fmla="*/ 0 w 19472"/>
              <a:gd name="connsiteY0" fmla="*/ 0 h 265176"/>
              <a:gd name="connsiteX1" fmla="*/ 9144 w 19472"/>
              <a:gd name="connsiteY1" fmla="*/ 45720 h 265176"/>
              <a:gd name="connsiteX2" fmla="*/ 18288 w 19472"/>
              <a:gd name="connsiteY2" fmla="*/ 73152 h 265176"/>
              <a:gd name="connsiteX3" fmla="*/ 18288 w 19472"/>
              <a:gd name="connsiteY3" fmla="*/ 265176 h 26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72" h="265176">
                <a:moveTo>
                  <a:pt x="0" y="0"/>
                </a:moveTo>
                <a:cubicBezTo>
                  <a:pt x="3048" y="15240"/>
                  <a:pt x="5375" y="30642"/>
                  <a:pt x="9144" y="45720"/>
                </a:cubicBezTo>
                <a:cubicBezTo>
                  <a:pt x="11482" y="55071"/>
                  <a:pt x="17887" y="63522"/>
                  <a:pt x="18288" y="73152"/>
                </a:cubicBezTo>
                <a:cubicBezTo>
                  <a:pt x="20953" y="137105"/>
                  <a:pt x="18288" y="201168"/>
                  <a:pt x="18288" y="26517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287256" y="4510328"/>
            <a:ext cx="256032" cy="48485"/>
          </a:xfrm>
          <a:custGeom>
            <a:avLst/>
            <a:gdLst>
              <a:gd name="connsiteX0" fmla="*/ 0 w 256032"/>
              <a:gd name="connsiteY0" fmla="*/ 0 h 48485"/>
              <a:gd name="connsiteX1" fmla="*/ 256032 w 256032"/>
              <a:gd name="connsiteY1" fmla="*/ 36576 h 4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032" h="48485">
                <a:moveTo>
                  <a:pt x="0" y="0"/>
                </a:moveTo>
                <a:cubicBezTo>
                  <a:pt x="100462" y="80370"/>
                  <a:pt x="26203" y="36576"/>
                  <a:pt x="256032" y="3657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870448" y="4306824"/>
            <a:ext cx="246888" cy="230360"/>
          </a:xfrm>
          <a:custGeom>
            <a:avLst/>
            <a:gdLst>
              <a:gd name="connsiteX0" fmla="*/ 0 w 246888"/>
              <a:gd name="connsiteY0" fmla="*/ 0 h 230360"/>
              <a:gd name="connsiteX1" fmla="*/ 18288 w 246888"/>
              <a:gd name="connsiteY1" fmla="*/ 100584 h 230360"/>
              <a:gd name="connsiteX2" fmla="*/ 36576 w 246888"/>
              <a:gd name="connsiteY2" fmla="*/ 155448 h 230360"/>
              <a:gd name="connsiteX3" fmla="*/ 45720 w 246888"/>
              <a:gd name="connsiteY3" fmla="*/ 201168 h 230360"/>
              <a:gd name="connsiteX4" fmla="*/ 73152 w 246888"/>
              <a:gd name="connsiteY4" fmla="*/ 210312 h 230360"/>
              <a:gd name="connsiteX5" fmla="*/ 146304 w 246888"/>
              <a:gd name="connsiteY5" fmla="*/ 219456 h 230360"/>
              <a:gd name="connsiteX6" fmla="*/ 246888 w 246888"/>
              <a:gd name="connsiteY6" fmla="*/ 228600 h 23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888" h="230360">
                <a:moveTo>
                  <a:pt x="0" y="0"/>
                </a:moveTo>
                <a:cubicBezTo>
                  <a:pt x="2987" y="17923"/>
                  <a:pt x="12811" y="80501"/>
                  <a:pt x="18288" y="100584"/>
                </a:cubicBezTo>
                <a:cubicBezTo>
                  <a:pt x="23360" y="119182"/>
                  <a:pt x="32795" y="136545"/>
                  <a:pt x="36576" y="155448"/>
                </a:cubicBezTo>
                <a:cubicBezTo>
                  <a:pt x="39624" y="170688"/>
                  <a:pt x="37099" y="188236"/>
                  <a:pt x="45720" y="201168"/>
                </a:cubicBezTo>
                <a:cubicBezTo>
                  <a:pt x="51067" y="209188"/>
                  <a:pt x="63669" y="208588"/>
                  <a:pt x="73152" y="210312"/>
                </a:cubicBezTo>
                <a:cubicBezTo>
                  <a:pt x="97329" y="214708"/>
                  <a:pt x="121920" y="216408"/>
                  <a:pt x="146304" y="219456"/>
                </a:cubicBezTo>
                <a:cubicBezTo>
                  <a:pt x="196869" y="236311"/>
                  <a:pt x="164097" y="228600"/>
                  <a:pt x="246888" y="2286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998464" y="4334256"/>
            <a:ext cx="28386" cy="365760"/>
          </a:xfrm>
          <a:custGeom>
            <a:avLst/>
            <a:gdLst>
              <a:gd name="connsiteX0" fmla="*/ 0 w 28386"/>
              <a:gd name="connsiteY0" fmla="*/ 0 h 365760"/>
              <a:gd name="connsiteX1" fmla="*/ 9144 w 28386"/>
              <a:gd name="connsiteY1" fmla="*/ 182880 h 365760"/>
              <a:gd name="connsiteX2" fmla="*/ 18288 w 28386"/>
              <a:gd name="connsiteY2" fmla="*/ 210312 h 365760"/>
              <a:gd name="connsiteX3" fmla="*/ 27432 w 28386"/>
              <a:gd name="connsiteY3" fmla="*/ 256032 h 365760"/>
              <a:gd name="connsiteX4" fmla="*/ 27432 w 28386"/>
              <a:gd name="connsiteY4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6" h="365760">
                <a:moveTo>
                  <a:pt x="0" y="0"/>
                </a:moveTo>
                <a:cubicBezTo>
                  <a:pt x="3048" y="60960"/>
                  <a:pt x="3856" y="122073"/>
                  <a:pt x="9144" y="182880"/>
                </a:cubicBezTo>
                <a:cubicBezTo>
                  <a:pt x="9979" y="192482"/>
                  <a:pt x="15950" y="200961"/>
                  <a:pt x="18288" y="210312"/>
                </a:cubicBezTo>
                <a:cubicBezTo>
                  <a:pt x="22057" y="225390"/>
                  <a:pt x="26519" y="240517"/>
                  <a:pt x="27432" y="256032"/>
                </a:cubicBezTo>
                <a:cubicBezTo>
                  <a:pt x="29580" y="292545"/>
                  <a:pt x="27432" y="329184"/>
                  <a:pt x="27432" y="3657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637450" y="4361688"/>
            <a:ext cx="192350" cy="347472"/>
          </a:xfrm>
          <a:custGeom>
            <a:avLst/>
            <a:gdLst>
              <a:gd name="connsiteX0" fmla="*/ 91766 w 192350"/>
              <a:gd name="connsiteY0" fmla="*/ 0 h 347472"/>
              <a:gd name="connsiteX1" fmla="*/ 55190 w 192350"/>
              <a:gd name="connsiteY1" fmla="*/ 45720 h 347472"/>
              <a:gd name="connsiteX2" fmla="*/ 27758 w 192350"/>
              <a:gd name="connsiteY2" fmla="*/ 64008 h 347472"/>
              <a:gd name="connsiteX3" fmla="*/ 326 w 192350"/>
              <a:gd name="connsiteY3" fmla="*/ 91440 h 347472"/>
              <a:gd name="connsiteX4" fmla="*/ 18614 w 192350"/>
              <a:gd name="connsiteY4" fmla="*/ 274320 h 347472"/>
              <a:gd name="connsiteX5" fmla="*/ 36902 w 192350"/>
              <a:gd name="connsiteY5" fmla="*/ 301752 h 347472"/>
              <a:gd name="connsiteX6" fmla="*/ 64334 w 192350"/>
              <a:gd name="connsiteY6" fmla="*/ 320040 h 347472"/>
              <a:gd name="connsiteX7" fmla="*/ 91766 w 192350"/>
              <a:gd name="connsiteY7" fmla="*/ 347472 h 347472"/>
              <a:gd name="connsiteX8" fmla="*/ 137486 w 192350"/>
              <a:gd name="connsiteY8" fmla="*/ 338328 h 347472"/>
              <a:gd name="connsiteX9" fmla="*/ 192350 w 192350"/>
              <a:gd name="connsiteY9" fmla="*/ 283464 h 347472"/>
              <a:gd name="connsiteX10" fmla="*/ 183206 w 192350"/>
              <a:gd name="connsiteY10" fmla="*/ 237744 h 347472"/>
              <a:gd name="connsiteX11" fmla="*/ 128342 w 192350"/>
              <a:gd name="connsiteY11" fmla="*/ 219456 h 347472"/>
              <a:gd name="connsiteX12" fmla="*/ 55190 w 192350"/>
              <a:gd name="connsiteY12" fmla="*/ 201168 h 347472"/>
              <a:gd name="connsiteX13" fmla="*/ 27758 w 192350"/>
              <a:gd name="connsiteY13" fmla="*/ 210312 h 347472"/>
              <a:gd name="connsiteX14" fmla="*/ 18614 w 192350"/>
              <a:gd name="connsiteY14" fmla="*/ 246888 h 347472"/>
              <a:gd name="connsiteX15" fmla="*/ 9470 w 192350"/>
              <a:gd name="connsiteY15" fmla="*/ 256032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350" h="347472">
                <a:moveTo>
                  <a:pt x="91766" y="0"/>
                </a:moveTo>
                <a:cubicBezTo>
                  <a:pt x="79574" y="15240"/>
                  <a:pt x="68990" y="31920"/>
                  <a:pt x="55190" y="45720"/>
                </a:cubicBezTo>
                <a:cubicBezTo>
                  <a:pt x="47419" y="53491"/>
                  <a:pt x="36201" y="56973"/>
                  <a:pt x="27758" y="64008"/>
                </a:cubicBezTo>
                <a:cubicBezTo>
                  <a:pt x="17824" y="72287"/>
                  <a:pt x="9470" y="82296"/>
                  <a:pt x="326" y="91440"/>
                </a:cubicBezTo>
                <a:cubicBezTo>
                  <a:pt x="860" y="100525"/>
                  <a:pt x="-5240" y="226612"/>
                  <a:pt x="18614" y="274320"/>
                </a:cubicBezTo>
                <a:cubicBezTo>
                  <a:pt x="23529" y="284150"/>
                  <a:pt x="29131" y="293981"/>
                  <a:pt x="36902" y="301752"/>
                </a:cubicBezTo>
                <a:cubicBezTo>
                  <a:pt x="44673" y="309523"/>
                  <a:pt x="55891" y="313005"/>
                  <a:pt x="64334" y="320040"/>
                </a:cubicBezTo>
                <a:cubicBezTo>
                  <a:pt x="74268" y="328319"/>
                  <a:pt x="82622" y="338328"/>
                  <a:pt x="91766" y="347472"/>
                </a:cubicBezTo>
                <a:cubicBezTo>
                  <a:pt x="107006" y="344424"/>
                  <a:pt x="124374" y="346672"/>
                  <a:pt x="137486" y="338328"/>
                </a:cubicBezTo>
                <a:cubicBezTo>
                  <a:pt x="159306" y="324443"/>
                  <a:pt x="192350" y="283464"/>
                  <a:pt x="192350" y="283464"/>
                </a:cubicBezTo>
                <a:cubicBezTo>
                  <a:pt x="189302" y="268224"/>
                  <a:pt x="194196" y="248734"/>
                  <a:pt x="183206" y="237744"/>
                </a:cubicBezTo>
                <a:cubicBezTo>
                  <a:pt x="169575" y="224113"/>
                  <a:pt x="146630" y="225552"/>
                  <a:pt x="128342" y="219456"/>
                </a:cubicBezTo>
                <a:cubicBezTo>
                  <a:pt x="86166" y="205397"/>
                  <a:pt x="110361" y="212202"/>
                  <a:pt x="55190" y="201168"/>
                </a:cubicBezTo>
                <a:cubicBezTo>
                  <a:pt x="46046" y="204216"/>
                  <a:pt x="33779" y="202786"/>
                  <a:pt x="27758" y="210312"/>
                </a:cubicBezTo>
                <a:cubicBezTo>
                  <a:pt x="19907" y="220125"/>
                  <a:pt x="23281" y="235220"/>
                  <a:pt x="18614" y="246888"/>
                </a:cubicBezTo>
                <a:cubicBezTo>
                  <a:pt x="17013" y="250890"/>
                  <a:pt x="12518" y="252984"/>
                  <a:pt x="9470" y="25603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421624" y="2880360"/>
            <a:ext cx="1499616" cy="1271016"/>
          </a:xfrm>
          <a:custGeom>
            <a:avLst/>
            <a:gdLst>
              <a:gd name="connsiteX0" fmla="*/ 1143000 w 1499616"/>
              <a:gd name="connsiteY0" fmla="*/ 54864 h 1271016"/>
              <a:gd name="connsiteX1" fmla="*/ 768096 w 1499616"/>
              <a:gd name="connsiteY1" fmla="*/ 73152 h 1271016"/>
              <a:gd name="connsiteX2" fmla="*/ 694944 w 1499616"/>
              <a:gd name="connsiteY2" fmla="*/ 91440 h 1271016"/>
              <a:gd name="connsiteX3" fmla="*/ 585216 w 1499616"/>
              <a:gd name="connsiteY3" fmla="*/ 109728 h 1271016"/>
              <a:gd name="connsiteX4" fmla="*/ 493776 w 1499616"/>
              <a:gd name="connsiteY4" fmla="*/ 137160 h 1271016"/>
              <a:gd name="connsiteX5" fmla="*/ 310896 w 1499616"/>
              <a:gd name="connsiteY5" fmla="*/ 155448 h 1271016"/>
              <a:gd name="connsiteX6" fmla="*/ 256032 w 1499616"/>
              <a:gd name="connsiteY6" fmla="*/ 164592 h 1271016"/>
              <a:gd name="connsiteX7" fmla="*/ 164592 w 1499616"/>
              <a:gd name="connsiteY7" fmla="*/ 182880 h 1271016"/>
              <a:gd name="connsiteX8" fmla="*/ 82296 w 1499616"/>
              <a:gd name="connsiteY8" fmla="*/ 256032 h 1271016"/>
              <a:gd name="connsiteX9" fmla="*/ 45720 w 1499616"/>
              <a:gd name="connsiteY9" fmla="*/ 338328 h 1271016"/>
              <a:gd name="connsiteX10" fmla="*/ 36576 w 1499616"/>
              <a:gd name="connsiteY10" fmla="*/ 365760 h 1271016"/>
              <a:gd name="connsiteX11" fmla="*/ 18288 w 1499616"/>
              <a:gd name="connsiteY11" fmla="*/ 393192 h 1271016"/>
              <a:gd name="connsiteX12" fmla="*/ 0 w 1499616"/>
              <a:gd name="connsiteY12" fmla="*/ 448056 h 1271016"/>
              <a:gd name="connsiteX13" fmla="*/ 9144 w 1499616"/>
              <a:gd name="connsiteY13" fmla="*/ 676656 h 1271016"/>
              <a:gd name="connsiteX14" fmla="*/ 45720 w 1499616"/>
              <a:gd name="connsiteY14" fmla="*/ 758952 h 1271016"/>
              <a:gd name="connsiteX15" fmla="*/ 73152 w 1499616"/>
              <a:gd name="connsiteY15" fmla="*/ 804672 h 1271016"/>
              <a:gd name="connsiteX16" fmla="*/ 91440 w 1499616"/>
              <a:gd name="connsiteY16" fmla="*/ 832104 h 1271016"/>
              <a:gd name="connsiteX17" fmla="*/ 109728 w 1499616"/>
              <a:gd name="connsiteY17" fmla="*/ 886968 h 1271016"/>
              <a:gd name="connsiteX18" fmla="*/ 128016 w 1499616"/>
              <a:gd name="connsiteY18" fmla="*/ 914400 h 1271016"/>
              <a:gd name="connsiteX19" fmla="*/ 210312 w 1499616"/>
              <a:gd name="connsiteY19" fmla="*/ 1005840 h 1271016"/>
              <a:gd name="connsiteX20" fmla="*/ 283464 w 1499616"/>
              <a:gd name="connsiteY20" fmla="*/ 1060704 h 1271016"/>
              <a:gd name="connsiteX21" fmla="*/ 310896 w 1499616"/>
              <a:gd name="connsiteY21" fmla="*/ 1069848 h 1271016"/>
              <a:gd name="connsiteX22" fmla="*/ 356616 w 1499616"/>
              <a:gd name="connsiteY22" fmla="*/ 1088136 h 1271016"/>
              <a:gd name="connsiteX23" fmla="*/ 411480 w 1499616"/>
              <a:gd name="connsiteY23" fmla="*/ 1152144 h 1271016"/>
              <a:gd name="connsiteX24" fmla="*/ 438912 w 1499616"/>
              <a:gd name="connsiteY24" fmla="*/ 1188720 h 1271016"/>
              <a:gd name="connsiteX25" fmla="*/ 521208 w 1499616"/>
              <a:gd name="connsiteY25" fmla="*/ 1252728 h 1271016"/>
              <a:gd name="connsiteX26" fmla="*/ 603504 w 1499616"/>
              <a:gd name="connsiteY26" fmla="*/ 1271016 h 1271016"/>
              <a:gd name="connsiteX27" fmla="*/ 914400 w 1499616"/>
              <a:gd name="connsiteY27" fmla="*/ 1252728 h 1271016"/>
              <a:gd name="connsiteX28" fmla="*/ 978408 w 1499616"/>
              <a:gd name="connsiteY28" fmla="*/ 1234440 h 1271016"/>
              <a:gd name="connsiteX29" fmla="*/ 1014984 w 1499616"/>
              <a:gd name="connsiteY29" fmla="*/ 1216152 h 1271016"/>
              <a:gd name="connsiteX30" fmla="*/ 1069848 w 1499616"/>
              <a:gd name="connsiteY30" fmla="*/ 1197864 h 1271016"/>
              <a:gd name="connsiteX31" fmla="*/ 1097280 w 1499616"/>
              <a:gd name="connsiteY31" fmla="*/ 1188720 h 1271016"/>
              <a:gd name="connsiteX32" fmla="*/ 1133856 w 1499616"/>
              <a:gd name="connsiteY32" fmla="*/ 1170432 h 1271016"/>
              <a:gd name="connsiteX33" fmla="*/ 1207008 w 1499616"/>
              <a:gd name="connsiteY33" fmla="*/ 1124712 h 1271016"/>
              <a:gd name="connsiteX34" fmla="*/ 1225296 w 1499616"/>
              <a:gd name="connsiteY34" fmla="*/ 1088136 h 1271016"/>
              <a:gd name="connsiteX35" fmla="*/ 1261872 w 1499616"/>
              <a:gd name="connsiteY35" fmla="*/ 1042416 h 1271016"/>
              <a:gd name="connsiteX36" fmla="*/ 1271016 w 1499616"/>
              <a:gd name="connsiteY36" fmla="*/ 1005840 h 1271016"/>
              <a:gd name="connsiteX37" fmla="*/ 1289304 w 1499616"/>
              <a:gd name="connsiteY37" fmla="*/ 969264 h 1271016"/>
              <a:gd name="connsiteX38" fmla="*/ 1307592 w 1499616"/>
              <a:gd name="connsiteY38" fmla="*/ 914400 h 1271016"/>
              <a:gd name="connsiteX39" fmla="*/ 1316736 w 1499616"/>
              <a:gd name="connsiteY39" fmla="*/ 886968 h 1271016"/>
              <a:gd name="connsiteX40" fmla="*/ 1335024 w 1499616"/>
              <a:gd name="connsiteY40" fmla="*/ 850392 h 1271016"/>
              <a:gd name="connsiteX41" fmla="*/ 1362456 w 1499616"/>
              <a:gd name="connsiteY41" fmla="*/ 768096 h 1271016"/>
              <a:gd name="connsiteX42" fmla="*/ 1371600 w 1499616"/>
              <a:gd name="connsiteY42" fmla="*/ 740664 h 1271016"/>
              <a:gd name="connsiteX43" fmla="*/ 1389888 w 1499616"/>
              <a:gd name="connsiteY43" fmla="*/ 667512 h 1271016"/>
              <a:gd name="connsiteX44" fmla="*/ 1399032 w 1499616"/>
              <a:gd name="connsiteY44" fmla="*/ 640080 h 1271016"/>
              <a:gd name="connsiteX45" fmla="*/ 1408176 w 1499616"/>
              <a:gd name="connsiteY45" fmla="*/ 603504 h 1271016"/>
              <a:gd name="connsiteX46" fmla="*/ 1417320 w 1499616"/>
              <a:gd name="connsiteY46" fmla="*/ 576072 h 1271016"/>
              <a:gd name="connsiteX47" fmla="*/ 1435608 w 1499616"/>
              <a:gd name="connsiteY47" fmla="*/ 502920 h 1271016"/>
              <a:gd name="connsiteX48" fmla="*/ 1444752 w 1499616"/>
              <a:gd name="connsiteY48" fmla="*/ 466344 h 1271016"/>
              <a:gd name="connsiteX49" fmla="*/ 1472184 w 1499616"/>
              <a:gd name="connsiteY49" fmla="*/ 384048 h 1271016"/>
              <a:gd name="connsiteX50" fmla="*/ 1481328 w 1499616"/>
              <a:gd name="connsiteY50" fmla="*/ 356616 h 1271016"/>
              <a:gd name="connsiteX51" fmla="*/ 1490472 w 1499616"/>
              <a:gd name="connsiteY51" fmla="*/ 329184 h 1271016"/>
              <a:gd name="connsiteX52" fmla="*/ 1499616 w 1499616"/>
              <a:gd name="connsiteY52" fmla="*/ 292608 h 1271016"/>
              <a:gd name="connsiteX53" fmla="*/ 1481328 w 1499616"/>
              <a:gd name="connsiteY53" fmla="*/ 137160 h 1271016"/>
              <a:gd name="connsiteX54" fmla="*/ 1435608 w 1499616"/>
              <a:gd name="connsiteY54" fmla="*/ 82296 h 1271016"/>
              <a:gd name="connsiteX55" fmla="*/ 1399032 w 1499616"/>
              <a:gd name="connsiteY55" fmla="*/ 64008 h 1271016"/>
              <a:gd name="connsiteX56" fmla="*/ 1371600 w 1499616"/>
              <a:gd name="connsiteY56" fmla="*/ 45720 h 1271016"/>
              <a:gd name="connsiteX57" fmla="*/ 1316736 w 1499616"/>
              <a:gd name="connsiteY57" fmla="*/ 27432 h 1271016"/>
              <a:gd name="connsiteX58" fmla="*/ 1289304 w 1499616"/>
              <a:gd name="connsiteY58" fmla="*/ 18288 h 1271016"/>
              <a:gd name="connsiteX59" fmla="*/ 1207008 w 1499616"/>
              <a:gd name="connsiteY59" fmla="*/ 0 h 1271016"/>
              <a:gd name="connsiteX60" fmla="*/ 1115568 w 1499616"/>
              <a:gd name="connsiteY60" fmla="*/ 9144 h 1271016"/>
              <a:gd name="connsiteX61" fmla="*/ 1060704 w 1499616"/>
              <a:gd name="connsiteY61" fmla="*/ 54864 h 1271016"/>
              <a:gd name="connsiteX62" fmla="*/ 1033272 w 1499616"/>
              <a:gd name="connsiteY62" fmla="*/ 64008 h 1271016"/>
              <a:gd name="connsiteX63" fmla="*/ 1014984 w 1499616"/>
              <a:gd name="connsiteY63" fmla="*/ 73152 h 127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499616" h="1271016">
                <a:moveTo>
                  <a:pt x="1143000" y="54864"/>
                </a:moveTo>
                <a:cubicBezTo>
                  <a:pt x="1037876" y="58489"/>
                  <a:pt x="884323" y="59478"/>
                  <a:pt x="768096" y="73152"/>
                </a:cubicBezTo>
                <a:cubicBezTo>
                  <a:pt x="657989" y="86106"/>
                  <a:pt x="771190" y="76191"/>
                  <a:pt x="694944" y="91440"/>
                </a:cubicBezTo>
                <a:cubicBezTo>
                  <a:pt x="645880" y="101253"/>
                  <a:pt x="630199" y="97460"/>
                  <a:pt x="585216" y="109728"/>
                </a:cubicBezTo>
                <a:cubicBezTo>
                  <a:pt x="521069" y="127223"/>
                  <a:pt x="547333" y="126449"/>
                  <a:pt x="493776" y="137160"/>
                </a:cubicBezTo>
                <a:cubicBezTo>
                  <a:pt x="421878" y="151540"/>
                  <a:pt x="399340" y="149131"/>
                  <a:pt x="310896" y="155448"/>
                </a:cubicBezTo>
                <a:cubicBezTo>
                  <a:pt x="292608" y="158496"/>
                  <a:pt x="274255" y="161175"/>
                  <a:pt x="256032" y="164592"/>
                </a:cubicBezTo>
                <a:cubicBezTo>
                  <a:pt x="225481" y="170320"/>
                  <a:pt x="164592" y="182880"/>
                  <a:pt x="164592" y="182880"/>
                </a:cubicBezTo>
                <a:cubicBezTo>
                  <a:pt x="135602" y="202207"/>
                  <a:pt x="97955" y="224715"/>
                  <a:pt x="82296" y="256032"/>
                </a:cubicBezTo>
                <a:cubicBezTo>
                  <a:pt x="61515" y="297593"/>
                  <a:pt x="63233" y="291627"/>
                  <a:pt x="45720" y="338328"/>
                </a:cubicBezTo>
                <a:cubicBezTo>
                  <a:pt x="42336" y="347353"/>
                  <a:pt x="40887" y="357139"/>
                  <a:pt x="36576" y="365760"/>
                </a:cubicBezTo>
                <a:cubicBezTo>
                  <a:pt x="31661" y="375590"/>
                  <a:pt x="22751" y="383149"/>
                  <a:pt x="18288" y="393192"/>
                </a:cubicBezTo>
                <a:cubicBezTo>
                  <a:pt x="10459" y="410808"/>
                  <a:pt x="0" y="448056"/>
                  <a:pt x="0" y="448056"/>
                </a:cubicBezTo>
                <a:cubicBezTo>
                  <a:pt x="3048" y="524256"/>
                  <a:pt x="1798" y="600750"/>
                  <a:pt x="9144" y="676656"/>
                </a:cubicBezTo>
                <a:cubicBezTo>
                  <a:pt x="13215" y="718722"/>
                  <a:pt x="26825" y="728720"/>
                  <a:pt x="45720" y="758952"/>
                </a:cubicBezTo>
                <a:cubicBezTo>
                  <a:pt x="55140" y="774023"/>
                  <a:pt x="63732" y="789601"/>
                  <a:pt x="73152" y="804672"/>
                </a:cubicBezTo>
                <a:cubicBezTo>
                  <a:pt x="78977" y="813991"/>
                  <a:pt x="86977" y="822061"/>
                  <a:pt x="91440" y="832104"/>
                </a:cubicBezTo>
                <a:cubicBezTo>
                  <a:pt x="99269" y="849720"/>
                  <a:pt x="99035" y="870928"/>
                  <a:pt x="109728" y="886968"/>
                </a:cubicBezTo>
                <a:cubicBezTo>
                  <a:pt x="115824" y="896112"/>
                  <a:pt x="121422" y="905608"/>
                  <a:pt x="128016" y="914400"/>
                </a:cubicBezTo>
                <a:cubicBezTo>
                  <a:pt x="155995" y="951705"/>
                  <a:pt x="175154" y="974198"/>
                  <a:pt x="210312" y="1005840"/>
                </a:cubicBezTo>
                <a:cubicBezTo>
                  <a:pt x="218723" y="1013410"/>
                  <a:pt x="265634" y="1051789"/>
                  <a:pt x="283464" y="1060704"/>
                </a:cubicBezTo>
                <a:cubicBezTo>
                  <a:pt x="292085" y="1065015"/>
                  <a:pt x="301871" y="1066464"/>
                  <a:pt x="310896" y="1069848"/>
                </a:cubicBezTo>
                <a:cubicBezTo>
                  <a:pt x="326265" y="1075611"/>
                  <a:pt x="341376" y="1082040"/>
                  <a:pt x="356616" y="1088136"/>
                </a:cubicBezTo>
                <a:cubicBezTo>
                  <a:pt x="395774" y="1146874"/>
                  <a:pt x="349394" y="1081189"/>
                  <a:pt x="411480" y="1152144"/>
                </a:cubicBezTo>
                <a:cubicBezTo>
                  <a:pt x="421516" y="1163613"/>
                  <a:pt x="428994" y="1177149"/>
                  <a:pt x="438912" y="1188720"/>
                </a:cubicBezTo>
                <a:cubicBezTo>
                  <a:pt x="457847" y="1210811"/>
                  <a:pt x="496442" y="1244473"/>
                  <a:pt x="521208" y="1252728"/>
                </a:cubicBezTo>
                <a:cubicBezTo>
                  <a:pt x="566229" y="1267735"/>
                  <a:pt x="539133" y="1260287"/>
                  <a:pt x="603504" y="1271016"/>
                </a:cubicBezTo>
                <a:lnTo>
                  <a:pt x="914400" y="1252728"/>
                </a:lnTo>
                <a:cubicBezTo>
                  <a:pt x="924487" y="1251719"/>
                  <a:pt x="966541" y="1239526"/>
                  <a:pt x="978408" y="1234440"/>
                </a:cubicBezTo>
                <a:cubicBezTo>
                  <a:pt x="990937" y="1229070"/>
                  <a:pt x="1002328" y="1221214"/>
                  <a:pt x="1014984" y="1216152"/>
                </a:cubicBezTo>
                <a:cubicBezTo>
                  <a:pt x="1032882" y="1208993"/>
                  <a:pt x="1051560" y="1203960"/>
                  <a:pt x="1069848" y="1197864"/>
                </a:cubicBezTo>
                <a:cubicBezTo>
                  <a:pt x="1078992" y="1194816"/>
                  <a:pt x="1088659" y="1193031"/>
                  <a:pt x="1097280" y="1188720"/>
                </a:cubicBezTo>
                <a:cubicBezTo>
                  <a:pt x="1109472" y="1182624"/>
                  <a:pt x="1121940" y="1177052"/>
                  <a:pt x="1133856" y="1170432"/>
                </a:cubicBezTo>
                <a:cubicBezTo>
                  <a:pt x="1166942" y="1152051"/>
                  <a:pt x="1178427" y="1143766"/>
                  <a:pt x="1207008" y="1124712"/>
                </a:cubicBezTo>
                <a:cubicBezTo>
                  <a:pt x="1213104" y="1112520"/>
                  <a:pt x="1217735" y="1099478"/>
                  <a:pt x="1225296" y="1088136"/>
                </a:cubicBezTo>
                <a:cubicBezTo>
                  <a:pt x="1236122" y="1071897"/>
                  <a:pt x="1252394" y="1059477"/>
                  <a:pt x="1261872" y="1042416"/>
                </a:cubicBezTo>
                <a:cubicBezTo>
                  <a:pt x="1267975" y="1031430"/>
                  <a:pt x="1266603" y="1017607"/>
                  <a:pt x="1271016" y="1005840"/>
                </a:cubicBezTo>
                <a:cubicBezTo>
                  <a:pt x="1275802" y="993077"/>
                  <a:pt x="1284242" y="981920"/>
                  <a:pt x="1289304" y="969264"/>
                </a:cubicBezTo>
                <a:cubicBezTo>
                  <a:pt x="1296463" y="951366"/>
                  <a:pt x="1301496" y="932688"/>
                  <a:pt x="1307592" y="914400"/>
                </a:cubicBezTo>
                <a:cubicBezTo>
                  <a:pt x="1310640" y="905256"/>
                  <a:pt x="1312425" y="895589"/>
                  <a:pt x="1316736" y="886968"/>
                </a:cubicBezTo>
                <a:cubicBezTo>
                  <a:pt x="1322832" y="874776"/>
                  <a:pt x="1330131" y="863114"/>
                  <a:pt x="1335024" y="850392"/>
                </a:cubicBezTo>
                <a:cubicBezTo>
                  <a:pt x="1345404" y="823404"/>
                  <a:pt x="1353312" y="795528"/>
                  <a:pt x="1362456" y="768096"/>
                </a:cubicBezTo>
                <a:cubicBezTo>
                  <a:pt x="1365504" y="758952"/>
                  <a:pt x="1369262" y="750015"/>
                  <a:pt x="1371600" y="740664"/>
                </a:cubicBezTo>
                <a:cubicBezTo>
                  <a:pt x="1377696" y="716280"/>
                  <a:pt x="1381940" y="691357"/>
                  <a:pt x="1389888" y="667512"/>
                </a:cubicBezTo>
                <a:cubicBezTo>
                  <a:pt x="1392936" y="658368"/>
                  <a:pt x="1396384" y="649348"/>
                  <a:pt x="1399032" y="640080"/>
                </a:cubicBezTo>
                <a:cubicBezTo>
                  <a:pt x="1402484" y="627996"/>
                  <a:pt x="1404724" y="615588"/>
                  <a:pt x="1408176" y="603504"/>
                </a:cubicBezTo>
                <a:cubicBezTo>
                  <a:pt x="1410824" y="594236"/>
                  <a:pt x="1414784" y="585371"/>
                  <a:pt x="1417320" y="576072"/>
                </a:cubicBezTo>
                <a:cubicBezTo>
                  <a:pt x="1423933" y="551823"/>
                  <a:pt x="1429512" y="527304"/>
                  <a:pt x="1435608" y="502920"/>
                </a:cubicBezTo>
                <a:cubicBezTo>
                  <a:pt x="1438656" y="490728"/>
                  <a:pt x="1440778" y="478266"/>
                  <a:pt x="1444752" y="466344"/>
                </a:cubicBezTo>
                <a:lnTo>
                  <a:pt x="1472184" y="384048"/>
                </a:lnTo>
                <a:lnTo>
                  <a:pt x="1481328" y="356616"/>
                </a:lnTo>
                <a:cubicBezTo>
                  <a:pt x="1484376" y="347472"/>
                  <a:pt x="1488134" y="338535"/>
                  <a:pt x="1490472" y="329184"/>
                </a:cubicBezTo>
                <a:lnTo>
                  <a:pt x="1499616" y="292608"/>
                </a:lnTo>
                <a:cubicBezTo>
                  <a:pt x="1498171" y="272381"/>
                  <a:pt x="1502111" y="178726"/>
                  <a:pt x="1481328" y="137160"/>
                </a:cubicBezTo>
                <a:cubicBezTo>
                  <a:pt x="1472417" y="119337"/>
                  <a:pt x="1451337" y="93531"/>
                  <a:pt x="1435608" y="82296"/>
                </a:cubicBezTo>
                <a:cubicBezTo>
                  <a:pt x="1424516" y="74373"/>
                  <a:pt x="1410867" y="70771"/>
                  <a:pt x="1399032" y="64008"/>
                </a:cubicBezTo>
                <a:cubicBezTo>
                  <a:pt x="1389490" y="58556"/>
                  <a:pt x="1381643" y="50183"/>
                  <a:pt x="1371600" y="45720"/>
                </a:cubicBezTo>
                <a:cubicBezTo>
                  <a:pt x="1353984" y="37891"/>
                  <a:pt x="1335024" y="33528"/>
                  <a:pt x="1316736" y="27432"/>
                </a:cubicBezTo>
                <a:cubicBezTo>
                  <a:pt x="1307592" y="24384"/>
                  <a:pt x="1298655" y="20626"/>
                  <a:pt x="1289304" y="18288"/>
                </a:cubicBezTo>
                <a:cubicBezTo>
                  <a:pt x="1237650" y="5375"/>
                  <a:pt x="1265051" y="11609"/>
                  <a:pt x="1207008" y="0"/>
                </a:cubicBezTo>
                <a:cubicBezTo>
                  <a:pt x="1176528" y="3048"/>
                  <a:pt x="1145416" y="2256"/>
                  <a:pt x="1115568" y="9144"/>
                </a:cubicBezTo>
                <a:cubicBezTo>
                  <a:pt x="1092691" y="14423"/>
                  <a:pt x="1077887" y="43409"/>
                  <a:pt x="1060704" y="54864"/>
                </a:cubicBezTo>
                <a:cubicBezTo>
                  <a:pt x="1052684" y="60211"/>
                  <a:pt x="1042221" y="60428"/>
                  <a:pt x="1033272" y="64008"/>
                </a:cubicBezTo>
                <a:cubicBezTo>
                  <a:pt x="1026944" y="66539"/>
                  <a:pt x="1021080" y="70104"/>
                  <a:pt x="1014984" y="7315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38328" y="6263640"/>
            <a:ext cx="98755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Women’s </a:t>
            </a:r>
            <a:r>
              <a:rPr lang="en-US" sz="4000" dirty="0">
                <a:solidFill>
                  <a:schemeClr val="bg1"/>
                </a:solidFill>
              </a:rPr>
              <a:t>Polo &amp; </a:t>
            </a:r>
            <a:r>
              <a:rPr lang="en-US" sz="4000" dirty="0" smtClean="0">
                <a:solidFill>
                  <a:schemeClr val="bg1"/>
                </a:solidFill>
              </a:rPr>
              <a:t>Swimming </a:t>
            </a:r>
            <a:r>
              <a:rPr lang="en-US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 Men’s Soccer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517028586F34383A7BF6D40C21834" ma:contentTypeVersion="1" ma:contentTypeDescription="Create a new document." ma:contentTypeScope="" ma:versionID="4d793832319b9e21dcdf1ad2d576d769">
  <xsd:schema xmlns:xsd="http://www.w3.org/2001/XMLSchema" xmlns:xs="http://www.w3.org/2001/XMLSchema" xmlns:p="http://schemas.microsoft.com/office/2006/metadata/properties" xmlns:ns3="a9032009-faf3-4ddc-a1c6-606088fbdf2b" targetNamespace="http://schemas.microsoft.com/office/2006/metadata/properties" ma:root="true" ma:fieldsID="d8b4cba3cbb03f4244b6f340090eba12" ns3:_="">
    <xsd:import namespace="a9032009-faf3-4ddc-a1c6-606088fbdf2b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32009-faf3-4ddc-a1c6-606088fbdf2b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9032009-faf3-4ddc-a1c6-606088fbdf2b">2TRKVXZPDJP3-162-147</_dlc_DocId>
    <_dlc_DocIdUrl xmlns="a9032009-faf3-4ddc-a1c6-606088fbdf2b">
      <Url>https://sp-portal.yosemite.edu/MJC/instoffice/_layouts/DocIdRedir.aspx?ID=2TRKVXZPDJP3-162-147</Url>
      <Description>2TRKVXZPDJP3-162-147</Description>
    </_dlc_DocIdUrl>
  </documentManagement>
</p:properties>
</file>

<file path=customXml/itemProps1.xml><?xml version="1.0" encoding="utf-8"?>
<ds:datastoreItem xmlns:ds="http://schemas.openxmlformats.org/officeDocument/2006/customXml" ds:itemID="{C070FEC1-71A5-47C4-8923-A414EE1EC9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3BD477-82B9-492F-87E0-12B9A6A3BE1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402F2BC-F1D9-48D4-9806-633170A2A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032009-faf3-4ddc-a1c6-606088fbdf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A6B5F43-7803-42BB-A98F-D809BAD078CA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a9032009-faf3-4ddc-a1c6-606088fbdf2b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893</TotalTime>
  <Words>480</Words>
  <Application>Microsoft Office PowerPoint</Application>
  <PresentationFormat>Widescreen</PresentationFormat>
  <Paragraphs>59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Wingdings</vt:lpstr>
      <vt:lpstr>Retrospect</vt:lpstr>
      <vt:lpstr>Document</vt:lpstr>
      <vt:lpstr>Physical, Recreation, and Health Education Division</vt:lpstr>
      <vt:lpstr>Rationale for Hiring Instructor of Physical Education, Women’s Water Polo &amp; Swimming</vt:lpstr>
      <vt:lpstr>Growth?  Replacement?  Replacement.</vt:lpstr>
      <vt:lpstr>Rationale for Hiring Instructor of Physical Education, Head Coach Men’s Soccer</vt:lpstr>
      <vt:lpstr>An HSI Serving Hispanic Students</vt:lpstr>
      <vt:lpstr>What is a coach?  </vt:lpstr>
      <vt:lpstr>Student Success &amp; Equity</vt:lpstr>
      <vt:lpstr>Defeating Academic Disproportionate Impact</vt:lpstr>
      <vt:lpstr>Athletics as Student Equity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Rationale for Hiring Instructor of Child Development</dc:title>
  <dc:creator>Patrick Bettencourt</dc:creator>
  <cp:lastModifiedBy>Patrick Bettencourt</cp:lastModifiedBy>
  <cp:revision>146</cp:revision>
  <dcterms:created xsi:type="dcterms:W3CDTF">2014-02-07T03:26:33Z</dcterms:created>
  <dcterms:modified xsi:type="dcterms:W3CDTF">2015-11-05T21:39:19Z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0x010100508517028586F34383A7BF6D40C21834</vt:lpwstr>
  </property>
  <property fmtid="{D5CDD505-2E9C-101B-9397-08002B2CF9AE}" pid="3" name="_dlc_DocIdItemGuid">
    <vt:lpwstr>dd2319f8-8476-4c01-9c7c-aee36e665ff6</vt:lpwstr>
  </property>
</Properties>
</file>